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ink/ink2.xml" ContentType="application/inkml+xml"/>
  <Override PartName="/ppt/notesSlides/notesSlide5.xml" ContentType="application/vnd.openxmlformats-officedocument.presentationml.notesSlide+xml"/>
  <Override PartName="/ppt/ink/ink3.xml" ContentType="application/inkml+xml"/>
  <Override PartName="/ppt/notesSlides/notesSlide6.xml" ContentType="application/vnd.openxmlformats-officedocument.presentationml.notesSlide+xml"/>
  <Override PartName="/ppt/ink/ink4.xml" ContentType="application/inkml+xml"/>
  <Override PartName="/ppt/notesSlides/notesSlide7.xml" ContentType="application/vnd.openxmlformats-officedocument.presentationml.notesSlide+xml"/>
  <Override PartName="/ppt/ink/ink5.xml" ContentType="application/inkml+xml"/>
  <Override PartName="/ppt/notesSlides/notesSlide8.xml" ContentType="application/vnd.openxmlformats-officedocument.presentationml.notesSlide+xml"/>
  <Override PartName="/ppt/ink/ink6.xml" ContentType="application/inkml+xml"/>
  <Override PartName="/ppt/notesSlides/notesSlide9.xml" ContentType="application/vnd.openxmlformats-officedocument.presentationml.notesSlide+xml"/>
  <Override PartName="/ppt/ink/ink7.xml" ContentType="application/inkml+xml"/>
  <Override PartName="/ppt/notesSlides/notesSlide10.xml" ContentType="application/vnd.openxmlformats-officedocument.presentationml.notesSlide+xml"/>
  <Override PartName="/ppt/ink/ink8.xml" ContentType="application/inkml+xml"/>
  <Override PartName="/ppt/notesSlides/notesSlide11.xml" ContentType="application/vnd.openxmlformats-officedocument.presentationml.notesSlide+xml"/>
  <Override PartName="/ppt/ink/ink9.xml" ContentType="application/inkml+xml"/>
  <Override PartName="/ppt/notesSlides/notesSlide12.xml" ContentType="application/vnd.openxmlformats-officedocument.presentationml.notesSlide+xml"/>
  <Override PartName="/ppt/ink/ink10.xml" ContentType="application/inkml+xml"/>
  <Override PartName="/ppt/notesSlides/notesSlide13.xml" ContentType="application/vnd.openxmlformats-officedocument.presentationml.notesSlide+xml"/>
  <Override PartName="/ppt/ink/ink11.xml" ContentType="application/inkml+xml"/>
  <Override PartName="/ppt/notesSlides/notesSlide14.xml" ContentType="application/vnd.openxmlformats-officedocument.presentationml.notesSlide+xml"/>
  <Override PartName="/ppt/ink/ink12.xml" ContentType="application/inkml+xml"/>
  <Override PartName="/ppt/notesSlides/notesSlide15.xml" ContentType="application/vnd.openxmlformats-officedocument.presentationml.notesSlide+xml"/>
  <Override PartName="/ppt/ink/ink13.xml" ContentType="application/inkml+xml"/>
  <Override PartName="/ppt/notesSlides/notesSlide16.xml" ContentType="application/vnd.openxmlformats-officedocument.presentationml.notesSlide+xml"/>
  <Override PartName="/ppt/ink/ink14.xml" ContentType="application/inkml+xml"/>
  <Override PartName="/ppt/notesSlides/notesSlide17.xml" ContentType="application/vnd.openxmlformats-officedocument.presentationml.notesSlide+xml"/>
  <Override PartName="/ppt/ink/ink15.xml" ContentType="application/inkml+xml"/>
  <Override PartName="/ppt/notesSlides/notesSlide18.xml" ContentType="application/vnd.openxmlformats-officedocument.presentationml.notesSlide+xml"/>
  <Override PartName="/ppt/ink/ink16.xml" ContentType="application/inkml+xml"/>
  <Override PartName="/ppt/notesSlides/notesSlide19.xml" ContentType="application/vnd.openxmlformats-officedocument.presentationml.notesSlide+xml"/>
  <Override PartName="/ppt/ink/ink17.xml" ContentType="application/inkml+xml"/>
  <Override PartName="/ppt/notesSlides/notesSlide20.xml" ContentType="application/vnd.openxmlformats-officedocument.presentationml.notesSlide+xml"/>
  <Override PartName="/ppt/ink/ink18.xml" ContentType="application/inkml+xml"/>
  <Override PartName="/ppt/notesSlides/notesSlide21.xml" ContentType="application/vnd.openxmlformats-officedocument.presentationml.notesSlide+xml"/>
  <Override PartName="/ppt/ink/ink19.xml" ContentType="application/inkml+xml"/>
  <Override PartName="/ppt/notesSlides/notesSlide22.xml" ContentType="application/vnd.openxmlformats-officedocument.presentationml.notesSlide+xml"/>
  <Override PartName="/ppt/ink/ink20.xml" ContentType="application/inkml+xml"/>
  <Override PartName="/ppt/notesSlides/notesSlide23.xml" ContentType="application/vnd.openxmlformats-officedocument.presentationml.notesSlide+xml"/>
  <Override PartName="/ppt/ink/ink21.xml" ContentType="application/inkml+xml"/>
  <Override PartName="/ppt/notesSlides/notesSlide24.xml" ContentType="application/vnd.openxmlformats-officedocument.presentationml.notesSlide+xml"/>
  <Override PartName="/ppt/ink/ink22.xml" ContentType="application/inkml+xml"/>
  <Override PartName="/ppt/notesSlides/notesSlide25.xml" ContentType="application/vnd.openxmlformats-officedocument.presentationml.notesSlide+xml"/>
  <Override PartName="/ppt/ink/ink23.xml" ContentType="application/inkml+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ink/ink24.xml" ContentType="application/inkml+xml"/>
  <Override PartName="/ppt/ink/ink25.xml" ContentType="application/inkml+xml"/>
  <Override PartName="/ppt/ink/ink26.xml" ContentType="application/inkml+xml"/>
  <Override PartName="/ppt/notesSlides/notesSlide28.xml" ContentType="application/vnd.openxmlformats-officedocument.presentationml.notesSlide+xml"/>
  <Override PartName="/ppt/ink/ink27.xml" ContentType="application/inkml+xml"/>
  <Override PartName="/ppt/notesSlides/notesSlide29.xml" ContentType="application/vnd.openxmlformats-officedocument.presentationml.notesSlide+xml"/>
  <Override PartName="/ppt/ink/ink28.xml" ContentType="application/inkml+xml"/>
  <Override PartName="/ppt/ink/ink29.xml" ContentType="application/inkml+xml"/>
  <Override PartName="/ppt/notesSlides/notesSlide30.xml" ContentType="application/vnd.openxmlformats-officedocument.presentationml.notesSlide+xml"/>
  <Override PartName="/ppt/ink/ink30.xml" ContentType="application/inkml+xml"/>
  <Override PartName="/ppt/notesSlides/notesSlide31.xml" ContentType="application/vnd.openxmlformats-officedocument.presentationml.notesSlide+xml"/>
  <Override PartName="/ppt/ink/ink31.xml" ContentType="application/inkml+xml"/>
  <Override PartName="/ppt/notesSlides/notesSlide32.xml" ContentType="application/vnd.openxmlformats-officedocument.presentationml.notesSlide+xml"/>
  <Override PartName="/ppt/ink/ink32.xml" ContentType="application/inkml+xml"/>
  <Override PartName="/ppt/notesSlides/notesSlide33.xml" ContentType="application/vnd.openxmlformats-officedocument.presentationml.notesSlide+xml"/>
  <Override PartName="/ppt/ink/ink33.xml" ContentType="application/inkml+xml"/>
  <Override PartName="/ppt/notesSlides/notesSlide34.xml" ContentType="application/vnd.openxmlformats-officedocument.presentationml.notesSlide+xml"/>
  <Override PartName="/ppt/ink/ink34.xml" ContentType="application/inkml+xml"/>
  <Override PartName="/ppt/notesSlides/notesSlide35.xml" ContentType="application/vnd.openxmlformats-officedocument.presentationml.notesSlide+xml"/>
  <Override PartName="/ppt/ink/ink35.xml" ContentType="application/inkml+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ink/ink36.xml" ContentType="application/inkml+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ink/ink37.xml" ContentType="application/inkml+xml"/>
  <Override PartName="/ppt/notesSlides/notesSlide41.xml" ContentType="application/vnd.openxmlformats-officedocument.presentationml.notesSlide+xml"/>
  <Override PartName="/ppt/ink/ink38.xml" ContentType="application/inkml+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ink/ink39.xml" ContentType="application/inkml+xml"/>
  <Override PartName="/ppt/notesSlides/notesSlide44.xml" ContentType="application/vnd.openxmlformats-officedocument.presentationml.notesSlide+xml"/>
  <Override PartName="/ppt/ink/ink40.xml" ContentType="application/inkml+xml"/>
  <Override PartName="/ppt/notesSlides/notesSlide45.xml" ContentType="application/vnd.openxmlformats-officedocument.presentationml.notesSlide+xml"/>
  <Override PartName="/ppt/ink/ink41.xml" ContentType="application/inkml+xml"/>
  <Override PartName="/ppt/notesSlides/notesSlide46.xml" ContentType="application/vnd.openxmlformats-officedocument.presentationml.notesSlide+xml"/>
  <Override PartName="/ppt/ink/ink42.xml" ContentType="application/inkml+xml"/>
  <Override PartName="/ppt/notesSlides/notesSlide47.xml" ContentType="application/vnd.openxmlformats-officedocument.presentationml.notesSlide+xml"/>
  <Override PartName="/ppt/ink/ink43.xml" ContentType="application/inkml+xml"/>
  <Override PartName="/ppt/notesSlides/notesSlide48.xml" ContentType="application/vnd.openxmlformats-officedocument.presentationml.notesSlide+xml"/>
  <Override PartName="/ppt/ink/ink44.xml" ContentType="application/inkml+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ink/ink45.xml" ContentType="application/inkml+xml"/>
  <Override PartName="/ppt/notesSlides/notesSlide52.xml" ContentType="application/vnd.openxmlformats-officedocument.presentationml.notesSlide+xml"/>
  <Override PartName="/ppt/ink/ink46.xml" ContentType="application/inkml+xml"/>
  <Override PartName="/ppt/notesSlides/notesSlide53.xml" ContentType="application/vnd.openxmlformats-officedocument.presentationml.notesSlide+xml"/>
  <Override PartName="/ppt/ink/ink47.xml" ContentType="application/inkml+xml"/>
  <Override PartName="/ppt/notesSlides/notesSlide54.xml" ContentType="application/vnd.openxmlformats-officedocument.presentationml.notesSlide+xml"/>
  <Override PartName="/ppt/ink/ink48.xml" ContentType="application/inkml+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6" r:id="rId1"/>
  </p:sldMasterIdLst>
  <p:notesMasterIdLst>
    <p:notesMasterId r:id="rId58"/>
  </p:notesMasterIdLst>
  <p:sldIdLst>
    <p:sldId id="256" r:id="rId2"/>
    <p:sldId id="257" r:id="rId3"/>
    <p:sldId id="258" r:id="rId4"/>
    <p:sldId id="259" r:id="rId5"/>
    <p:sldId id="261" r:id="rId6"/>
    <p:sldId id="262" r:id="rId7"/>
    <p:sldId id="263" r:id="rId8"/>
    <p:sldId id="264" r:id="rId9"/>
    <p:sldId id="265" r:id="rId10"/>
    <p:sldId id="266" r:id="rId11"/>
    <p:sldId id="267"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4" r:id="rId27"/>
    <p:sldId id="285" r:id="rId28"/>
    <p:sldId id="316"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1" r:id="rId44"/>
    <p:sldId id="302" r:id="rId45"/>
    <p:sldId id="303" r:id="rId46"/>
    <p:sldId id="304" r:id="rId47"/>
    <p:sldId id="305" r:id="rId48"/>
    <p:sldId id="306" r:id="rId49"/>
    <p:sldId id="307" r:id="rId50"/>
    <p:sldId id="308" r:id="rId51"/>
    <p:sldId id="309" r:id="rId52"/>
    <p:sldId id="310" r:id="rId53"/>
    <p:sldId id="312" r:id="rId54"/>
    <p:sldId id="313" r:id="rId55"/>
    <p:sldId id="314" r:id="rId56"/>
    <p:sldId id="315" r:id="rId57"/>
  </p:sldIdLst>
  <p:sldSz cx="9144000" cy="6858000" type="screen4x3"/>
  <p:notesSz cx="9144000" cy="6858000"/>
  <p:embeddedFontLst>
    <p:embeddedFont>
      <p:font typeface="Calibri" panose="020F0502020204030204" pitchFamily="34" charset="0"/>
      <p:regular r:id="rId59"/>
      <p:bold r:id="rId60"/>
      <p:italic r:id="rId61"/>
      <p:boldItalic r:id="rId62"/>
    </p:embeddedFont>
    <p:embeddedFont>
      <p:font typeface="Old Standard TT" panose="020B0604020202020204" charset="0"/>
      <p:regular r:id="rId63"/>
      <p:bold r:id="rId64"/>
      <p:italic r:id="rId65"/>
    </p:embeddedFont>
    <p:embeddedFont>
      <p:font typeface="Tahoma" panose="020B0604030504040204" pitchFamily="34" charset="0"/>
      <p:regular r:id="rId66"/>
      <p:bold r:id="rId67"/>
    </p:embeddedFont>
    <p:embeddedFont>
      <p:font typeface="Book Antiqua" panose="02040602050305030304" pitchFamily="18" charset="0"/>
      <p:regular r:id="rId68"/>
      <p:bold r:id="rId69"/>
      <p:italic r:id="rId70"/>
      <p:boldItalic r:id="rId71"/>
    </p:embeddedFont>
    <p:embeddedFont>
      <p:font typeface="Calibri Light" panose="020F0302020204030204" pitchFamily="34" charset="0"/>
      <p:regular r:id="rId72"/>
      <p: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C3FD8D8-BBA9-490D-81B7-CFE0559CD672}" styleName="Table_0">
    <a:wholeTbl>
      <a:tcTxStyle>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9BBA623D-2257-4894-AA02-12723D98A5E4}" styleName="Table_1">
    <a:wholeTbl>
      <a:tcTxStyle>
        <a:srgbClr val="000000"/>
      </a:tcTxStyle>
      <a:tcStyle>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1152" y="64"/>
      </p:cViewPr>
      <p:guideLst/>
    </p:cSldViewPr>
  </p:slideViewPr>
  <p:notesTextViewPr>
    <p:cViewPr>
      <p:scale>
        <a:sx n="1" d="1"/>
        <a:sy n="1" d="1"/>
      </p:scale>
      <p:origin x="0" y="0"/>
    </p:cViewPr>
  </p:notesTextViewPr>
  <p:sorterViewPr>
    <p:cViewPr>
      <p:scale>
        <a:sx n="100" d="100"/>
        <a:sy n="100" d="100"/>
      </p:scale>
      <p:origin x="0" y="-742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5.fntdata"/><Relationship Id="rId68" Type="http://schemas.openxmlformats.org/officeDocument/2006/relationships/font" Target="fonts/font10.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66" Type="http://schemas.openxmlformats.org/officeDocument/2006/relationships/font" Target="fonts/font8.fntdata"/><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13.fntdata"/><Relationship Id="rId2" Type="http://schemas.openxmlformats.org/officeDocument/2006/relationships/slide" Target="slides/slide1.xml"/><Relationship Id="rId29" Type="http://schemas.openxmlformats.org/officeDocument/2006/relationships/slide" Target="slides/slide28.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5:44:20.305"/>
    </inkml:context>
    <inkml:brush xml:id="br0">
      <inkml:brushProperty name="width" value="0.05292" units="cm"/>
      <inkml:brushProperty name="height" value="0.05292" units="cm"/>
      <inkml:brushProperty name="color" value="#FF0000"/>
    </inkml:brush>
  </inkml:definitions>
  <inkml:trace contextRef="#ctx0" brushRef="#br0">15533 2702 391 0,'0'0'7'16,"0"0"-3"-16,0 0-2 0,0 0 0 15,0 0-2-15,0 0 3 0,0 0-2 16,0 0 0-16,-139-10 0 0,102 7 0 16,-3 0 0-16,-4 1 0 0,-2-2-1 15,-3 2 3-15,-1 2-3 0,-3 0-2 0,-2 0 2 16,-3 2 0-16,-5-1 0 16,-5 2 0-16,-3 0 0 0,-8-1 0 0,-4-2 3 15,1-2-3-15,-6 4 0 16,-5-2 1-16,-4 0 1 0,-7 0-2 0,-3-3 3 15,-6 0 1-15,-3-2 7 0,0 1-5 16,0 0 7-16,0 0-3 0,4 2-1 16,3-1-1-16,3 1 1 0,9 2-7 15,9 0-1-15,8 0 0 0,7 0 0 16,12 0 0-16,10 2 1 0,9-2-2 16,15 3 1-16,6 0 0 0,11-3-1 15,6 3-1-15,4-3-1 0,4 0-3 16,6 3-7-16,6-3 7 0,5 2 1 15,5-2-7-15,5 3-18 0,5-3-48 16,-2 0-120-16</inkml:trace>
  <inkml:trace contextRef="#ctx0" brushRef="#br0" timeOffset="15840.4861">15584 8175 233 0,'0'0'17'0,"0"0"-6"15,0 0 5-15,0 0 13 0,0 0-2 16,0 0-13-16,0 0-14 0,0 0-2 16,-20-16 2-16,6 15 4 0,-1-2-4 15,-2 0-2-15,0 0-1 0,-4 1 2 16,-1 1 1-16,-6 0 0 0,-1-1 1 0,-5-1 2 16,-6 2 7-16,-8 0-1 0,-6-1 0 15,-8-1 7-15,-8 0-1 0,-4 0-5 16,-2 0-3-16,-3 0-1 0,0 3-3 15,0-3 2-15,-1 3 0 16,3-3 1-16,2 1 2 0,7 0-6 0,4 1 7 16,6-2 0-16,6 3-3 15,7-2-5-15,8 2-1 0,5 0 3 0,6-1-3 16,8 1 0-16,9 0 0 0,5 0 0 16,4 0-1-16,0 0-14 0,7 0-40 15,10 0-45-15,3-3-121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5:57:38.881"/>
    </inkml:context>
    <inkml:brush xml:id="br0">
      <inkml:brushProperty name="width" value="0.05292" units="cm"/>
      <inkml:brushProperty name="height" value="0.05292" units="cm"/>
      <inkml:brushProperty name="color" value="#FF0000"/>
    </inkml:brush>
  </inkml:definitions>
  <inkml:trace contextRef="#ctx0" brushRef="#br0">11737 2407 309 0,'0'0'48'0,"0"0"-35"0,0 0-10 16,0 0 1-16,0 0-2 0,0 0 4 0,0 0 2 15,0 0-4-15,-315 3-2 0,251-6-2 16,-7 1 3-16,-8-1-1 15,-3 0-2-15,-4 0 0 0,-1-1 1 0,3 1 0 16,3-1-1-16,0 1 0 0,2 2 0 16,5-1 3-16,4-1-3 0,7 3-4 15,7-3 4-15,7-2 0 0,6 2 0 16,9 2 4-16,5-1-3 0,9 2 0 16,7 0 1-16,7 2-2 0,6 2-2 15,4 1-34-15,11-4-121 0</inkml:trace>
  <inkml:trace contextRef="#ctx0" brushRef="#br0" timeOffset="1734.0883">13328 4082 186 0,'0'0'28'16,"0"0"-16"-16,0 0-10 0,0 0 9 0,0 0 14 15,0 0-9-15,0 0-14 0,-14 0-2 16,-3 0 2-16,-2-1-2 0,-3-1 2 16,-3 1-2-16,-3 1-1 0,-4-2 1 15,-3 1 1-15,-2-4-1 0,-5 2-1 16,-2 0 0-16,-3-2 2 0,-3 2-1 15,-2-3 0-15,-3 1 3 0,2 1 9 16,-3 0 6-16,0-2 1 0,5 0 2 0,2 3-7 16,3 0-3-16,4 0-4 15,2 3-3-15,7 0-2 0,3 0-2 16,5 0 1-16,3 2-1 0,3 1-1 16,6 1-6-16,5-4-47 0,6 0-82 0</inkml:trace>
  <inkml:trace contextRef="#ctx0" brushRef="#br0" timeOffset="11346.7596">18825 7413 218 0,'0'0'9'0,"0"0"-2"15,0 0-7-15,0 0 1 0,0 0 1 0,0 0 1 16,0 0 0-16,0 0 4 15,-227-99-2-15,202 90 0 0,-4 1-1 0,-3 0 2 16,-1 2 4-16,0 2 0 16,0 2-7-16,0 2 2 0,0 9-3 0,0 2-1 15,0 4-1-15,0 4 0 0,-1 0 1 16,0 7 1-16,-2 0-1 0,3 4 0 16,-3 5 5-16,4 2-5 0,1 5 4 15,-1 2-2-15,1 1-3 0,1 4 1 16,3 2 0-16,-2 4-1 0,4-2-1 15,2 0 1-15,2 1-3 0,1-1 3 16,3 1-5-16,0 0-4 0,7 3 8 16,-2-1 1-16,6-1-2 0,3-1 2 15,3 2 0-15,9 1 2 0,5 2-2 16,5 0 0-16,6-2 0 0,2-1 0 16,4-2 1-16,6 0-1 0,3-3 1 0,-1-1 1 15,4-1 3-15,-3-4-3 0,3-3-2 16,-1-4 1-16,3-2 1 0,-2-3-2 15,2-5 0-15,1 0 1 0,3-2-1 16,1-2 0-16,0-5-1 0,1-2 1 16,5 0-4-16,-1-9 2 0,3 3-1 15,3-1 3-15,-1-6 0 0,3 3 0 16,-4-5 0-16,4-2 0 0,0 1 0 16,-5-1-1-16,7-4 1 0,-5-2 0 15,-2-4 0-15,4-2 0 0,-4-2 1 16,1-4-1-16,-3 2 0 0,0-4 2 15,-3-2-2-15,-1-1 1 0,1-2-1 16,-6 0 0-16,2-2 0 0,-5-1 2 16,1-3-2-16,-2-2 1 0,2-4-1 15,-3-3 3-15,-2-1-2 0,-3-2-1 0,-4-3 6 16,-6-2-1-16,-4-3 3 0,-5 0 4 16,-8-2 8-16,-5-7-10 0,-2 3-3 15,-6-4-1-15,-9-2-1 0,-8-2 0 16,-8-1-5-16,-5-4 1 0,-8-3-2 15,-13-6 2-15,-9-1-1 0,-9 0 3 16,-10-1 0-16,-4 5-3 0,0 5 1 16,2 6-1-16,0 8 1 0,5 9-1 15,8 9 1-15,6 7-3 0,9 12-3 16,11 1-32-16,10 5-71 0</inkml:trace>
  <inkml:trace contextRef="#ctx0" brushRef="#br0" timeOffset="13179.8024">18967 9276 264 0,'0'0'14'16,"0"0"-8"-16,0 0-4 0,0 0 0 15,0 0 1-15,0 0-1 0,0 0 0 16,0 0-2-16,-170-43 2 0,145 42-2 16,-4 2 0-16,-2 2 0 0,0 3 0 15,2 3-3-15,-1-2 3 0,0 2 4 16,0 3-4-16,3-1-1 0,1 3-2 15,-4 0 3-15,7 4 4 0,-3 1-4 16,5 0 1-16,0 4 0 0,4 4-1 16,1 0-1-16,3 1 1 0,0 3 0 0,4-2 0 15,1 1 1 1,4-1 0-16,1-1-1 0,3 0-1 0,0-2 1 0,4 3 1 16,2 2-1-16,4-2 0 0,4 2 1 15,1-2 1-15,2 2-1 0,1-2-1 16,4 1 0-16,0 0 0 0,4 0 1 15,1-1-1-15,-1 1 0 16,6-1 1-16,-1-1-1 0,3 0 0 0,0-3 1 16,-1-1-1-16,1-2 0 0,1-2 3 15,0-3 5-15,3-1 10 0,-2-1-6 16,0-2 2-16,-1-1-5 0,-1 0-2 16,2-2-5-16,2-1 2 0,1-3-4 15,-3-1 1-15,4-5-1 0,-1 0 0 16,0-3 1-16,2-2 0 0,-2-4-1 0,2-2 1 15,-1-3 3-15,-2-1-4 0,4-1 0 16,-3-4 0-16,-4-2 1 16,2-7-1-16,-5 1 0 0,-4-6 0 0,-2-3-1 15,-4 1 1-15,-8-9-3 0,-3 2 3 16,-7-7-1-16,-4 1 0 0,-7-1-2 16,-8 1 1-16,-10 0 2 15,-11-1 11-15,-10-1-2 0,-11-1-5 0,-6 3-1 16,-8 2-3-16,0 6 3 0,5 5-3 15,6 9 0-15,6 5-7 0,9 4-58 16,12 3-76-16</inkml:trace>
  <inkml:trace contextRef="#ctx0" brushRef="#br0" timeOffset="21326.8646">14635 10400 163 0,'0'0'18'0,"0"0"-12"15,0 0-3-15,0 0 0 0,0 0 2 16,0 0 10-16,0 0-10 0,-7-22-4 16,1 19 2-16,-1 0 0 0,-2 0-2 15,-2 3 4-15,-2-2-3 0,-4 1 2 16,-1 1 6-16,-3 0-7 0,-2 0-1 16,-3 0 0-16,-1 0-2 0,-4 1 0 15,-1 4 3-15,-4-2-3 0,-1 1 0 16,-2 2 0-16,-1 0 1 0,-1 3 1 0,0-4-2 15,2 5 0-15,-1-2 5 0,3 1 1 16,1-1 0-16,2 3-4 0,3-4-2 16,2 3 0-16,1 1 2 0,3 1-2 15,5 1 1-15,-1-2 1 0,4 1-2 16,5-3 0-16,1 1-3 16,4 2 3-16,3-3 0 0,2-1-2 0,2 3-4 15,2-4 3-15,3 1-9 0,8 2 9 16,2-2 3-16,4 2 4 0,3-2 1 15,5 1-5-15,4-3 11 0,4 4-7 16,1-1-2-16,1-1 4 0,1 0-2 16,4 1-4-16,-3-1 0 0,3 1 0 15,-3-3 0-15,3 1 3 0,-2-1-3 16,-4 3 1-16,0-3-1 0,0 1 2 0,-3-1-2 16,-3-1 0-16,-2-1 0 0,-5 2 2 15,0 1 1-15,-5-2-3 16,-2 3 3-16,-3-2-1 0,-5-2-2 15,-1 1 0-15,-4 0-1 0,-2 3-1 0,-1-2-8 16,-2 1 2-16,-6 1-10 0,-1 2 16 16,-6 0 2-16,-2 0 5 0,-3-1-3 15,-5 1 0-15,-1-1-2 16,-4 1 2-16,-1-1-1 0,-1 3 1 0,-1-1-1 16,-3-2 0-16,0 3 2 0,-2-2-3 15,-2 2 0-15,-1 0 0 0,0-2 0 16,-2 2 0-16,3-1 0 0,-1-1 0 15,1 2 3-15,4 0-3 0,1 0 0 0,2-1 0 16,2 0 2-16,2 0-2 16,5-2 0-16,4 1 1 0,4-1 0 0,2 0-1 15,3-2 0-15,5-1 0 16,0 3 1-16,3-3-1 0,1 0-1 0,1-1 1 16,1-2-1-16,0 3 1 0,0-3-5 15,0 0 0-15,3 0 2 0,1-1 3 16,1 1 6-16,1-2-5 15,0 0 2-15,3 2 0 0,-1 0-1 0,2-3 4 16,3 1-5-16,0 1 3 0,3-2-2 16,3 0-1-16,2 0 1 0,4 0-2 15,1 0 6-15,3 0-2 0,1 0-1 16,3 0-3-16,1 3 4 0,3-3 4 16,1 2-8-16,3 1-2 0,2-1 2 15,-2-1-2-15,1 1 7 0,0-1-2 16,-1 2-3-16,4 0 0 0,-2-2 0 0,2 1-1 15,-2 1-9-15,-2 0 9 0,0 0 1 16,-5-1 0-16,-4 1-1 0,-3-3 2 16,-3 1-1-16,-6 1 0 0,-2-2 0 15,-5 0 2-15,-2 1 0 0,-5 1-2 16,-3-1 0-16,-3-1 0 0,0 1 0 16,0-1 0-16,0 1-7 0,-1 0-3 15,-2 0-10-15,0-1 19 0,-2 3 1 16,0-3 1-16,-4 0 4 0,4 1-5 15,-1-1-1-15,0 0 1 0,0 0 1 16,4 0 0-16,0 0-1 0,1 0 1 16,-1-2-1-16,2-2 1 0,-3 1 2 15,2-3 1-15,1 0 6 0,-1 0-1 16,0 1-2-16,0 2-1 0,1-2-6 16,0 3 3-16,-1 1-1 0,1 1 2 15,0 0-1-15,0 0-3 0,0 0 0 0,0 0-5 16,0 4-5-16,-1 3 5 0,1 1 1 15,0 4 2-15,0 0 2 0,0 2 0 16,0 0-1-16,1 2-5 0,0-4-14 16,0 2-13-16,1-3-11 0,2 1-85 15</inkml:trace>
  <inkml:trace contextRef="#ctx0" brushRef="#br0" timeOffset="21773.9484">14500 10338 244 0,'0'0'71'0,"0"0"-71"15,0 0-2-15,0 0 0 0,0 0 2 16,-30 122 0-16,26-89-4 0,2-1-29 15,2-2-117-15</inkml:trace>
  <inkml:trace contextRef="#ctx0" brushRef="#br0" timeOffset="22620.0483">15916 10820 257 0,'0'0'59'0,"0"0"-16"0,0 0-36 0,0 0 8 15,0 0-3-15,0 0-4 0,0 0-5 16,0 0-1-16,-87-13-2 16,66 11 0-16,-4-1-1 0,2 0-1 0,-1 0-2 15,5 2 3-15,-2-1-3 0,3 2 0 16,3-1-9-16,0 1 0 0,3 0-1 16,0 0-2-16,-1 0-20 0,2 0-8 15,-1 3-22-15,4-2-27 0</inkml:trace>
  <inkml:trace contextRef="#ctx0" brushRef="#br0" timeOffset="22869.9211">15858 11028 432 0,'0'0'47'0,"0"0"-43"0,0 0-4 16,0 0-3-16,0 0 2 0,0 0 1 16,0 0-19-16,0 0-20 0,0 0-23 15,-272-22-60-15,239 22-30 0</inkml:trace>
  <inkml:trace contextRef="#ctx0" brushRef="#br0" timeOffset="25691.3888">16746 11021 364 0,'0'0'24'0,"0"0"-15"0,0 0-5 15,0 0-1-15,0 0 4 0,0 0 2 0,0 0-9 16,0 0-1-16,88-110-14 0,-88 91 5 16,-1 1 10-16,-4 1 0 0,-1-3 3 15,-2 3 4-15,-1 1 2 0,-2-1 1 16,0 5 2-16,-2 1-5 0,-3 4 0 15,-1 3-7-15,0 1 3 0,-3 3-1 16,-3 3-1-16,-5 5-1 0,-2 7-1 16,-2 1-1-16,0 4 0 0,2 3 2 15,3 2-1-15,6 2-2 0,2 1-10 16,2-1 2-16,4 0 3 0,0-2 0 16,5-4 4-16,4-2 0 0,0-4 3 15,4-4 1-15,0-5-1 0,3 0-6 16,2-2-1-16,4-2 8 0,5-1 6 0,8-1 11 15,-1 0-7-15,8-3-1 0,0-4 4 16,3-2-10-16,0-2 1 16,-2-3-4-16,-1 0 3 0,-3-1 0 0,1 2-2 15,-1-1 0-15,-6 3-1 16,2 2 0-16,-6 0 0 0,-3 5 0 0,-3 0 1 16,-2 2-1-16,-3 1 0 0,0 1 0 15,-2 0 0-15,-2 3-3 0,0 5 1 16,0 3-8-16,-1 3 2 0,0 1 8 15,0 1 0-15,0 3 0 0,0 0 0 16,2 1 1-16,1 1-1 0,6-1 1 16,-1-3 1-16,6 0-2 0,3 0 3 15,6-3-3-15,0 3 0 0,8-5 0 16,1 1 0-16,2-1 0 0,4-5-1 16,0 0 2-16,3-4-2 0,-1-3 1 0,1-3-4 15,-1-6 3-15,-1-2 1 0,-2-2 1 16,-2-2-1-16,-3-2 0 0,-3-3 5 15,-1-3-3-15,-4-2-1 16,-4-2 0-16,-3-2-1 0,-5-1 0 0,-6 1-1 16,-4 1-1-16,-2 0 2 0,-4 2-7 15,-7 3-4-15,-5 2-1 0,-1 2 10 16,-2 6-1-16,-4 2 2 0,1 4 1 16,0 4 2-16,0 3-2 0,-2 3 0 15,3 6 1-15,-3 4-3 0,-1 5 3 16,3 3-1-16,-2 3 0 0,2 1-1 15,1 4 0-15,2-1 1 0,-2 1 0 16,2 0 0-16,4 1 0 0,-1-4 0 0,2-1-3 16,4 0 3-16,-1-5 1 15,3 0-1-15,0-1 0 0,4-4 0 16,1-3 0-16,3 0-3 0,0-5 1 0,3 1 1 16,4-5-1-16,6 0 2 0,2-3 2 15,3-2-2-15,5-5 0 0,1-4 0 16,0-1-2-16,1-3 5 15,-1-5-3-15,2-1 2 0,-4-6 0 0,0-2-1 16,0 0 1-16,0-8-2 0,-1 1 1 16,-1-4-1-16,-1-1 0 0,-3 0 1 15,-1 2-1-15,-5-3 0 0,3 6 0 16,-3 1 1-16,-4 1-1 0,0 3 5 16,-1 3-3-16,-2 5 1 0,-2 4 4 15,0 3-7-15,-1 3 0 0,0 3 0 16,0 7-1-16,0 3-6 0,-2 0-3 15,-3 0 9-15,-4 5-2 0,2 6 0 0,0 5 1 16,0 4-3-16,-1 7 5 0,1 3-1 16,0 7 2-16,-1 4 0 0,2 3 0 15,-1 3 2-15,3 1-3 16,3 1 0-16,1-4 0 0,0-3-1 0,1-1-3 16,7-3-2-16,2-3 2 0,4-4 2 15,5-1-1-15,0-3 2 0,8-3 0 16,0-1 1-16,2-5-2 0,4-2 2 15,4-2 3-15,2-5-3 0,0-2 0 16,1-4 0-16,-1-3 4 0,-1-3-4 16,2-8-5-16,-5-3 5 0,-4-3 8 15,-3-5-8-15,-1-4 1 0,-7-4 4 0,-2-2-3 16,-5-2-2-16,0-4 2 0,-8 2-4 16,-2 3 0-16,-1 0 2 0,-2 7-5 15,-3 0 5-15,-1 5-6 16,-4 2 3-16,-3 6 3 0,-2 1-1 0,-2 3 1 15,4 3-2-15,-6 6 0 0,1 1 1 16,-5 10 1-16,2 1-1 0,-2 4-1 16,0 3 2-16,-1 5 0 0,1-1 0 15,0 3 0-15,1 1 0 0,-2-1 0 16,4-3 0-16,3 1 1 0,-1-1 0 16,6 0-1-16,0 0-2 0,2-4 2 15,2-1-3-15,2 1 2 0,3-4 0 16,1 1 0-16,1-4 1 0,8 0 0 15,3-3 0-15,3 0 0 0,5-3 3 0,3-5 3 16,1 1-6-16,5-2-1 16,0-9-1-16,3-1 2 0,0-2 1 15,2-2-1-15,-3-5 1 0,-3-1 3 16,1-4-4-16,-5-4 10 0,0-1 5 0,-4-3-6 16,-2-2-1-16,-1-4-3 0,-2 3 1 15,-1-5-5-15,-4 1 3 0,-1-2-4 16,-3 2 0-16,1-3-2 0,-4 3 1 15,-2-4 1-15,-1 4-4 0,-3 4 3 16,-5 2 1-16,2 7 0 0,-1 9-3 16,0 2 3-16,2 8 4 0,-2-1-2 15,0 5-1-15,0 2 1 0,-2 1-2 16,-1 4-1-16,-1 7 1 0,-2 2-3 16,1 4 3-16,1 5-1 0,1 6-1 15,-3 4 0-15,4 5 2 0,-1 2 3 16,4 2-3-16,-1 3 0 0,3 3 0 0,3 2 1 15,1-1-1-15,0-3-2 0,3 0-4 16,5-4 1-16,2-3 2 16,4-4 1-16,1-3 2 0,4-2-1 0,-1-4 1 15,3-4-3-15,2-5 1 16,-1-2-1-16,3-2 3 0,-1-4 0 0,4-3 3 16,0-5-1-16,-2 0-2 0,4-6 0 15,-4-5 6-15,1-5-4 0,-1-2 1 16,-5-4-3-16,0-4 2 0,-1-1 1 15,-4-1-2-15,-4 1 0 0,3 0-1 16,-4 3 0-16,-2 3 2 0,3 5-2 16,-5 1 0-16,-1 5 3 0,-1 5-3 15,-2 2 0-15,-2 3-2 0,2 0 1 16,-1 5-2-16,3 10-7 0,-2 4 10 16,2 3 1-16,-1 4-1 0,-3 1-1 0,0 0 1 15,1 1-1-15,-2-1 0 16,1 0 1-16,0-2-1 0,0 1 0 0,0-3 1 15,0-3 1-15,3-4 0 0,-1-1-1 16,-1-4-1-16,1-3 1 0,0-2 0 16,0-2-1-16,3-2 1 0,2-2 0 15,3-1 2-15,0-6 0 0,3-2 3 16,1-8-5-16,0 1 6 0,1-5-4 16,0-2 0-16,-1-2 2 0,1-3-1 15,-3 0 2-15,3 0-4 0,-4 2 4 0,1 1-5 16,1 5 0-16,0 2 1 15,-1 7-1-15,-3 3 0 0,3 2-1 16,-1 5 1-16,0 1-2 0,1 5-1 0,2 5-3 16,0 4 6-16,1 3 2 15,-1 3 0-15,-3 0-2 0,-2-1-1 16,3 2 0-16,-5-4 1 0,1-1-4 0,-3-2 4 16,1-2 0-16,-4-4 0 0,5 0 0 15,-4-1 0-15,-1-2 2 0,-1-2 0 16,-2-3-4-16,0 0 4 0,2 0-2 15,-1 0 2-15,2 0-2 0,-1 0 1 16,2 0-1-16,0 0 0 0,3 0 0 16,3 0-1-16,3 6 0 0,2 2 0 15,3-1 1-15,2 2-4 0,3-2 4 16,2 4-2-16,0-6-1 0,2 4-2 16,3-3-1-16,0-1 2 0,-1-1 0 15,2-2 4-15,-1 1 0 0,2-3 0 16,0 0 0-16,0 0 0 0,-1-2 2 0,-2-2-1 15,1-4-1-15,-2-1 0 0,-2-1 1 16,-3 0-1-16,-2-4 0 16,-1 0 1-16,-7 0 0 0,-2-3-1 0,-4 0-2 15,-3-2 1-15,-3-1-4 0,-1 2 0 16,-2-1-6-16,-6-1 11 16,-4 3 0-16,1-1 2 0,-6 2-4 0,-1 3 4 15,-3 2-5-15,1 4 4 0,-2 3-1 16,0 3 0-16,-1 1 2 0,3 2 0 15,-3 9-3-15,0 5 1 0,7 5 0 16,-3 5 0-16,4 5-3 0,-1 3 2 16,2 5 1-16,3 4-2 0,2 2 2 15,0 1 2-15,2 1-2 0,-1 4 1 16,2-5 1-16,4 1-2 0,-3-4 1 0,-1 1-1 16,1-2 0-16,0-1 0 0,0-1 1 15,-2-5-1-15,0 0 0 16,0-3 0-16,-1-4 0 0,-1-1 3 0,2-4-3 15,-5-4 0-15,4-3-1 0,-4-4-17 16,-2-3-30-16,1-3-9 0,2-6 4 16,-1-2-26-16,0-8-38 0</inkml:trace>
  <inkml:trace contextRef="#ctx0" brushRef="#br0" timeOffset="25894.396">18875 10785 420 0,'0'0'5'0,"0"0"-5"0,1-17-10 16,0 25 0-16,3 2-67 0,2 0-32 15</inkml:trace>
  <inkml:trace contextRef="#ctx0" brushRef="#br0" timeOffset="42386.1362">3735 11328 277 0,'0'0'10'16,"0"0"-4"-16,0 0-5 0,0 0 3 0,0 0 5 15,0 0 0-15,0 0-3 0,0 0-5 16,43 250 1-16,-43-214-1 0,0 1 0 16,-1-1 0-16,-2 1-1 0,0 3 2 15,0-4-2-15,-4 4 0 0,2-1 0 16,-1 1 0-16,-3-1 0 0,-3 1 0 16,0-1 0-16,-2 2 2 0,-5-1-2 15,-2 0 0-15,0 0 0 0,-3 1 2 16,-5-2-2-16,-1-2 1 0,-4 1-1 15,-3-2 2-15,-3-1-2 0,-1 0 0 0,-1 0 0 16,-1-1 0-16,-3-3 1 0,0 1-1 16,0-4 2-16,-1 0-2 15,0-2 0-15,-2-3 0 0,-2 2 1 0,1-6 0 16,0-2-1-16,1-1-4 16,-2 0 4-16,1-2 2 0,0-3-2 0,1 0 3 15,2-2 8-15,-2-1-2 0,-1-3-5 16,-1-1 0-16,-3-2-1 0,1-4 0 15,1 2-1-15,0-3-1 0,0 0 0 16,3-6-1-16,-2-1 0 0,2-1-2 16,1-1-3-16,1-4-2 0,2 0-1 15,3-3-1-15,0-1-4 0,4-4 3 16,3 0-1-16,2-1 8 0,2-1 1 16,4 0 0-16,2-1 2 0,5-2 2 0,0 0 0 15,1-2 4-15,1-1 5 16,0-1 2-16,-1-1 3 0,1 0 2 15,1-1-6-15,-3 0 4 0,0 1 0 0,1-5-7 16,2 2-1-16,0 0-6 0,2 1-1 16,0-1-1-16,4-1 0 0,-2 0 0 15,4-4-2-15,0 2-2 0,-2 1 4 16,4-4-3-16,-2 4 3 0,3-4 0 16,-1-1 1-16,0 2-1 0,4-1 0 15,2 1 0-15,0 0-2 0,1-1 0 16,2-3 2-16,5 2 0 0,3 1 0 15,3-2 0-15,-2 0 0 0,5-1 0 16,1 4 0-16,2-4 2 0,1 5 3 16,0 0 1-16,1 2-2 0,4-1-2 15,-1 4-2-15,3-1 0 0,-3 0 1 16,3 1-1-16,4-1 0 0,0-1 1 16,-1 0 0-16,4 1-1 0,4 2 0 0,-3 0 0 15,4 1 0-15,4 4 0 0,-1 0 0 16,2 3-1-16,4-1-1 0,0 4 2 15,3-1 0-15,1 5 0 0,0 1-1 16,4 0 1-16,-2 4 0 0,2 1 0 16,2 3 1-16,-2 2 2 0,4 4-3 15,-3 5 0-15,3 0 3 0,-3 3-3 16,4 5 0-16,1 6-2 0,-1 1 1 16,2 6 0-16,2 3 1 0,2 6 0 15,0 5 0-15,2 6 0 0,-3 2 0 16,1 5 0-16,-2 3 0 0,-4 3 0 15,-5 4 0-15,-4-1 0 0,-9 2 2 16,-1-1-2-16,-6 2-2 0,-4-1 2 0,-6 1-1 16,-4-2 1-16,-2 0 0 0,-5 0 0 15,0 0-2-15,-6-4 2 0,0-1 0 16,-2-2-1-16,-4-3 1 16,-3-2-1-16,0-5-9 0,-1-3-29 0,-2-8-67 15</inkml:trace>
  <inkml:trace contextRef="#ctx0" brushRef="#br0" timeOffset="45518.3201">2664 10927 304 0,'0'0'28'15,"0"0"-12"-15,0 0-15 0,0 0 7 0,0 0 4 16,0 0-3-16,0 0-5 0,0 0-3 16,-29-9 3-16,29 3-3 0,0 0-1 15,3-1-1-15,4-2-3 0,5 2 4 16,1-2 2-16,5-1-2 0,4 0 1 16,5-4-1-16,5 1 1 0,5-3 0 15,5-3 0-15,3 2 0 0,5-3 0 16,2-2 2-16,2-1 2 0,5-2 10 15,-3 2 0-15,3-2 2 0,-5 0-5 16,-2 3 0-16,0-1-4 0,-4 2-1 16,-3-1-4-16,-5 5-2 0,-3-2 0 15,-7 2-1-15,-4 0 0 0,-5 2-2 16,-3 1-7-16,-5 0-8 0,-3 3-3 16,-3-1-10-16,-3-1-13 0,-1 2-39 15,-3-2-42-15</inkml:trace>
  <inkml:trace contextRef="#ctx0" brushRef="#br0" timeOffset="46389.0664">3828 9558 284 0,'0'0'11'15,"0"0"2"-15,0 0 1 0,0 0 6 16,0 0-10-16,0 0-3 0,-18-30-3 16,15 30-4-16,2 3 0 0,1 1 0 0,0 0 0 15,0 4 0-15,3 1 0 0,4-1 0 16,0 4 0-16,3-1 0 0,-1 3 0 16,1-1 0-16,2-1-7 0,-3 1-14 15,-1-1-15-15,-1-3-6 0,-3 0-14 16,-1-3-4-16,1-1-18 0</inkml:trace>
  <inkml:trace contextRef="#ctx0" brushRef="#br0" timeOffset="46571.5699">3942 9547 337 0,'0'0'20'16,"0"0"-12"-16,0 0-8 0,0 0 0 0,0 0 2 16,0 0-2-16,0 0-4 15,0 0-80-15,0 0-71 0</inkml:trace>
  <inkml:trace contextRef="#ctx0" brushRef="#br0" timeOffset="47250.8074">4228 9598 17 0,'0'0'164'0,"0"0"-141"0,0 0 6 16,0 0-3-16,0 0-1 0,0 0 0 15,0 0-7-15,0 0-18 0,0 0 5 16,-80-94-4-16,78 103-1 0,1 6-1 16,1 2 1-16,0 5 1 0,3 6-1 15,1 0 1-15,2 3 0 0,1 0-1 16,-1-1 2-16,-2 2-2 0,2-1 0 15,-3 1 0-15,0-2 0 0,-2-1 1 16,2 2 1-16,2-3 0 0,-3-2 3 16,3-1-1-16,-1-3 0 0,2 1-2 15,-1 0-1-15,0-5 0 0,3 0-1 0,-2-2 0 16,-2-1 1-16,2-6-1 0,-3 3 0 16,0-6 0-16,0 0 0 0,-1-2-1 15,-1-4 0-15,1 3-2 0,0-3-1 16,-1 0-3-16,1-3 5 0,1-4 2 15,-1-2 0-15,1 0-1 0,2 0 1 16,0-2-1-16,2 0 2 0,3 0 1 16,1 2-2-16,1 2 0 0,2 3-1 15,5 1 1-15,0 1 2 0,1 2-2 16,2 2 1-16,-2 5 1 0,4 0-1 16,-3 4-1-16,0 0 1 0,-5 0 1 15,1 4-1-15,-4-1 3 0,-4 3 3 0,-2-3-5 16,-4 0 0-16,-3 0-2 15,0-2 2-15,-4-3-1 0,-6 0 1 0,1-2 3 16,-5-4 6-16,-1 0-1 16,-7-3 8-16,-3 0-1 0,0 0-4 0,-4-3-10 15,0 0 0-15,-2 0 0 0,4-2-3 16,-2-1-7-16,0 1-16 0,5-1-19 16,-1-5-43-16,8 4-59 0</inkml:trace>
  <inkml:trace contextRef="#ctx0" brushRef="#br0" timeOffset="47750.7899">5005 10239 0 0,'0'0'255'0,"0"0"-228"0,0 0-9 16,0 0 7-16,0 0-1 0,0 0-6 16,0 0-8-16,79-131-7 15,-89 112-3-15,-5 1 0 0,-3 2-5 16,-6 2 3-16,0 3-2 0,-1 2 4 0,-1 3 0 16,-3 3 1-16,0 3 0 0,-3-1 0 15,1 5 2-15,2 5 5 0,1 5 3 16,4-2-1-16,4 5-3 0,3-1-5 15,8 1-2-15,0 0 0 0,8 1 0 16,2-4 2-16,8 0-4 0,6 3 1 16,4-7 1-16,4-1-1 0,2-2 1 15,-1-2 0-15,2-5 1 0,-1 0 1 0,0 3 0 16,0-6 6-16,-2-5 0 0,-3 1 1 16,-2-1 0-16,-1 1-2 0,-3 1-4 15,1-1 2-15,-6 2-4 0,2 2 2 16,-5-3-3-16,1 3 0 0,-3 3 0 15,2 0 0-15,2 0-1 0,-1 0 0 16,1 9 0-16,0-3 0 0,1 5 0 16,0-1-1-16,0 5-1 0,-1 0-6 15,2 1-9-15,1-2-7 0,-2 3-19 16,2-3-27-16,2 1 4 0,-2-4 10 16,-1 0-69-16</inkml:trace>
  <inkml:trace contextRef="#ctx0" brushRef="#br0" timeOffset="48150.9605">5314 10157 204 0,'0'0'33'0,"0"0"4"0,0 0-3 15,0 0-16-15,0 0-9 0,0 0 1 16,0 0-10-16,0 0 0 0,85-82-4 15,-70 88-5-15,1 5 2 0,0 1 5 16,0 4 2-16,1 4 0 0,2 2 0 0,2 1 0 16,-4 0 2-16,0 5-2 0,-6-5 0 15,0 2-2-15,0-2 2 16,-4-3 0-16,-3-1 0 0,-1-7-1 0,-1-1 1 16,-2-5-1-16,0-2 1 0,0-1 2 15,0 0 3-15,-4-3 5 0,0-4 3 16,-3-5 7-16,-2-6 3 0,1-4-7 15,0-4-7-15,3-2 3 0,2-5-1 16,3-3-2-16,0-4-8 0,3 1-1 16,4-1 0-16,2 1 0 0,5 5-1 15,-1 2-3-15,2 4 4 0,3 5-2 16,2 4 2-16,0 4-5 0,1 3-5 16,1 3-13-16,-2 2-17 0,0 3-16 0,-1-2-43 15,-5 0-99-15</inkml:trace>
  <inkml:trace contextRef="#ctx0" brushRef="#br0" timeOffset="48463.2567">6087 9496 174 0,'0'0'162'0,"0"0"-127"16,0 0-25-16,0 0-3 0,0 0-2 16,0 0-2-16,0 0-1 0,0 0-2 0,-51 45 0 15,48-22 1-15,2 0-1 0,1 2-9 16,0-1-2-16,0 0-5 15,0-3 1-15,0-3-3 0,1-3 4 0,1-4 11 16,0 0 2-16,1-3 1 16,2-3 0-16,-1-1 0 0,-1 0-7 0,2-2-12 15,0 0-7-15,0-2-3 0,4-2-33 16,1-7-28-16</inkml:trace>
  <inkml:trace contextRef="#ctx0" brushRef="#br0" timeOffset="48589.1723">6282 9561 237 0,'0'0'62'0,"0"0"-6"0,0 0-12 16,0 0-27-16,0 0-17 0,0 0 2 15,0 0-1-15,0 0-1 0,0 0-3 16,-6 116-66-16,6-100-123 0</inkml:trace>
  <inkml:trace contextRef="#ctx0" brushRef="#br0" timeOffset="55481.2967">18052 17361 253 0,'0'0'11'0,"0"0"-9"0,0 0-1 15,0 0-1-15,0 0 0 0,0 0 1 16,0 0 1-16,0 0 2 0,11-14 9 15,-12 14 8-15,-4-3 1 0,-6 0-9 16,-2-2 1-16,-4 0-1 0,-1 1-3 16,-5 1-3-16,-3 0-4 0,-6 1 1 15,-4 0-1-15,-5 2 4 0,-6-1-7 16,-6 1 5-16,-2-1-3 0,-3 1 1 16,-3-3-3-16,0 1 1 0,-1-1 0 15,1-1 1-15,1 1 0 0,6 0 1 16,2 0-3-16,4 2 1 0,4-1 0 0,7 2 1 15,4-1-2-15,3 1 0 16,6-2-2-16,2-2 1 0,5 1-4 0,6 3-2 16,0-3-3-16,7 1 1 0,2-1-2 15,2 1-4-15,0 0-4 0,2 0-25 16,5 0-28-16,5-1-47 0</inkml:trace>
  <inkml:trace contextRef="#ctx0" brushRef="#br0" timeOffset="55898.0446">17666 17495 166 0,'0'0'11'0,"0"0"13"0,0 0-3 16,0 0 1-16,0 0-7 0,0 0 0 15,0 0 1-15,0 0-4 0,-405-75-3 0,351 65-7 16,4 2 1-16,5 3-3 0,5-1 2 16,5 4-2-16,7 1 0 0,4-2 1 15,2 2-2-15,1 1-1 0,6-1-1 16,5-1-18-16,-1 1-40 0,8-1-56 15</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5:59:09.318"/>
    </inkml:context>
    <inkml:brush xml:id="br0">
      <inkml:brushProperty name="width" value="0.05292" units="cm"/>
      <inkml:brushProperty name="height" value="0.05292" units="cm"/>
      <inkml:brushProperty name="color" value="#FF0000"/>
    </inkml:brush>
  </inkml:definitions>
  <inkml:trace contextRef="#ctx0" brushRef="#br0">14848 13573 213 0,'0'0'13'0,"0"0"0"0,0 0-11 16,0 0 4-16,0 0 4 0,0 0-1 15,0 0-1-15,0 0-4 0,-392-73-1 16,313 65 7-16,-9 0-2 0,-8 1 0 16,-7-1-1-16,-5-1-7 15,-2 3 0-15,-3-3 0 0,-3 3 1 0,0-1-1 16,-2 0 1-16,2 3 2 0,1-2 0 16,3 1-3-16,4 2-2 0,8-1 2 15,6 3 0-15,7-1 5 0,7 2 6 16,8 0 5-16,7-2-2 0,7 2-3 15,6 2-7-15,11 0-3 0,6 1-1 16,8-1 0-16,6 3 0 0,7-4-3 0,5 4-21 16,4-4-43-16,5-1-104 0</inkml:trace>
  <inkml:trace contextRef="#ctx0" brushRef="#br0" timeOffset="732.9844">19586 13406 323 0,'0'0'15'16,"0"0"-1"-16,0 0-14 0,0 0 0 0,0 0 2 15,0 0 0-15,0 0 2 0,0 0-1 16,0 0-2-16,-227-4-1 0,159 2 2 16,-6-4-1-16,-4 1 2 0,-6 0-3 15,0-1 0-15,-1-1 1 0,0-1-1 16,3 1-5-16,7-1-5 0,8 3-28 15,9 1-32-15,10-4-36 0,10 5 8 16</inkml:trace>
  <inkml:trace contextRef="#ctx0" brushRef="#br0" timeOffset="19878.4996">15786 12130 244 0,'0'0'2'0,"0"0"11"15,0 0-6-15,0 0 7 0,0 0-2 16,0 0 2-16,0 0-1 0,0 0-2 15,99-113-7-15,-88 101-1 0,1 2 0 16,2-2-3-16,5 2 0 0,3 2-2 16,7 1 2-16,4 3-2 0,2 0 1 15,4 1-1-15,2 3-4 0,2 0 1 16,4 0-4-16,4 3 1 0,3 2 4 16,4 2 1-16,3 3 0 0,-1 1 2 15,-2 1 1-15,-2 3 0 0,-1 2 0 16,-3-1 0-16,-3 5 1 0,0 0 2 15,-2 3-3-15,-2 3 0 0,-3 2 3 0,-5-1-2 16,-4 2 1-16,-6 1-1 16,-5-2 0-16,-4 5-1 0,-3-2-1 15,1 4 1-15,-6 0 0 0,-1 4 0 0,0-1 0 16,-4 3 0-16,-3-1 0 0,0 2 0 16,-2 1 0-16,0 1 0 0,-3-2 1 15,-2 2-1-15,-4-2-1 0,0-1 1 16,-2 0 3-16,-5 0-3 0,2 1-1 15,-3-2 0-15,0 0 1 0,-5-3 0 16,-2 0 0-16,-1 1 0 0,-5-3-1 16,-1-2 1-16,-1-2 0 0,-2 0 0 15,-1-3 1-15,-1 0-1 0,-4-4 0 0,1 0 1 16,1-3-1-16,-2-1 0 16,2-3 1-16,-1 0-1 0,0-2 0 0,2-3-6 15,0-2-5-15,-3-4 6 16,2-1 1-16,1-2-7 0,0-1 0 0,-4-4 5 15,3 1 3-15,-2-6 3 0,-2-3 0 16,-1-3 1-16,1-3-1 16,-3-2 0-16,4-2 0 0,-1 0 6 0,1-3-3 15,0 0 1-15,2-2 4 0,-1 0 5 16,1-1-1-16,0-2-5 0,0 0-5 16,-1-1 2-16,4 0-3 0,-1-2-1 15,1 0 1-15,2 1 0 0,2 0-1 16,1-2-2-16,4-1-2 0,-1 1-3 15,6-4-3-15,3 0 0 0,6-2 7 16,5-2-1-16,2 0 3 16,2-2 0-16,4-3 1 0,0-1 5 0,0 3-1 15,0-2-1-15,4 3 3 0,4 0 8 0,1-1-2 16,5 1 6-16,6 1-3 0,4 1 1 16,7 1-7-16,4 1-2 0,6 2 1 15,6 2-3-15,2 3-3 0,2 4-1 16,3 1-1-16,2 6 1 15,2 1-1-15,-1 1-9 0,6 3-25 16,4 0-37-16,-4-1-52 0</inkml:trace>
  <inkml:trace contextRef="#ctx0" brushRef="#br0" timeOffset="24323.8527">20761 15677 113 0,'0'0'135'0,"0"0"-115"16,0 0-9-16,0 0 3 0,0 0 5 16,0 0 1-16,0 0-3 0,0 0-3 15,0 0-7-15,-284-54 1 0,223 49-3 16,-2-1-2-16,-1 1-2 0,1 2-1 15,0 0 1-15,2 0 0 0,4 0 0 16,0 0 0-16,6 0 1 0,5 1-2 16,6 2 1-16,5 0 3 0,5-1-3 15,7 1 1-15,5 0-1 0,5 0-2 16,4 1 1-16,5-1-2 0,0 1 2 0,2 0 0 16,2 1-1-16,0 0-9 0,0 0-27 15,1 1-24-15,4-3-40 16</inkml:trace>
  <inkml:trace contextRef="#ctx0" brushRef="#br0" timeOffset="25407.2179">5902 16625 99 0,'0'0'114'0,"0"0"-107"15,0 0 12-15,0 0 15 0,0 0-16 16,0 0-11-16,0 0 1 0,0 0 5 16,0 0 5-16,-301-38 3 0,211 31-5 15,-7-3-1-15,-9-2-3 0,-4 2-2 16,-3-1-3-16,11 3 0 0,12 1-5 15,16 2 2-15,12 3 1 0,9 0-4 0,8 2 1 16,2-1 0-16,7 1-2 0,5 2 0 16,8 1 1-16,7 0-1 0,5 3-11 15,8-2-24-15,4-4-60 0,7-1-114 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00:15.562"/>
    </inkml:context>
    <inkml:brush xml:id="br0">
      <inkml:brushProperty name="width" value="0.05292" units="cm"/>
      <inkml:brushProperty name="height" value="0.05292" units="cm"/>
      <inkml:brushProperty name="color" value="#FF0000"/>
    </inkml:brush>
  </inkml:definitions>
  <inkml:trace contextRef="#ctx0" brushRef="#br0">7225 3691 225 0,'0'0'25'0,"0"0"-11"16,0 0-12-16,0 0-1 0,0 0 6 16,0 0-2-16,0 0-3 0,-65-53-2 15,54 50 0-15,2 0-1 0,2 3-2 16,2-2-8-16,1-1 4 0,3 3 3 0,-1 0 0 16,2-3 4-16,0 3 1 0,0 0-1 15,2 0 2-15,0 0 9 0,4 0-3 16,0 0 1-16,1 0 2 15,2 0 1-15,-1 0 1 0,-1 0-1 0,0 0-4 16,3 0-1-16,-2-3 0 0,2 3-2 16,3 0-2-16,0 0 0 15,3 0-3-15,1 0 0 0,2-3 2 0,2 3-2 16,2 0 0-16,3 0 1 0,3 0-2 16,2 0 2-16,1 3-1 0,3-3 0 15,1 0 0-15,3 3 0 0,-2-3 1 16,1 0 1-16,3 0-2 0,0 0 0 15,1 0 0-15,4 0 0 0,1 3 1 16,2-3-1-16,2 0 1 0,1 4-1 0,2 0-1 16,2-2 1-16,-1 2 0 15,3-2 0-15,3 1 0 0,-3-2-3 0,3 1 3 16,3 1 0-16,-2-3 0 0,3 3 3 16,-1 0-3-16,1 0-1 0,2-3 1 15,-2 2 1-15,-1-1-1 0,-1-1 1 16,2 2-1-16,-1-2 0 0,-2 0 0 15,2 3-1-15,0-3-2 0,0 3 3 16,-1 2 2-16,4-4-1 0,-4 3 0 16,2-1-1-16,-2 0 0 0,-1 0 0 15,1 1 0-15,-2-2 2 0,-3-1-2 0,3 1 0 16,-2-2-2-16,-1 0 2 16,1 0-2-16,-1 0 2 0,-2 0 0 0,2 0 1 15,-2-3-1-15,2 1 2 16,0-1-2-16,0 0 1 0,1 2-1 15,0-2-1-15,1 2 1 0,-2 1 1 16,-2-3-1-16,3 0-2 0,0 0 1 0,-2 0 0 16,-2 0 1-16,3 0-2 0,-2 1 2 15,0-1 0-15,0 3 3 0,-1-1-2 16,2 1-1-16,0 0 1 0,3 0-1 16,-2 0 0-16,2 3 0 0,-3-2 1 15,4 2-1-15,-1 2 0 0,0-2-4 16,2 2 4-16,0-1 0 0,-1 1 1 15,1 1-1-15,-1 2 1 0,0-2-1 16,0-1 0-16,2 3 0 0,-1-1 3 16,-2-2-3-16,2 3 0 0,-2-2 0 15,0 0 0-15,2-3-1 0,-1 2 0 0,0-1 1 16,1-2 1-16,0 1-1 0,1-1 0 16,0-1 1-16,1 1-1 15,-2-1 0-15,4 1 0 0,-3-1 1 0,1 1 1 16,-2 1-1-16,-1 0-1 0,2 0 0 15,-2-1-3-15,1-2 2 16,-2 3 1-16,2-1 0 0,-1-2 0 0,0 1 0 16,2-1 0-16,-3 2 0 0,1-2 1 15,0 1 1-15,0 2-2 0,-2-1 0 16,-3-1 1-16,0 1-1 0,0-1 0 16,2 2-1-16,0 0 1 0,0-1-2 15,1 1 1-15,0 2 1 0,3 0 0 16,0-1 0-16,3-1 3 0,2 0-3 15,3 3 0-15,4-2 0 0,-1 0 0 0,5 1 0 16,2 2 0-16,4-1-2 16,1-2-3-16,3 5 5 0,0-3 0 15,1 1-1-15,2-2-1 0,-4-1 2 16,-3-1 4-16,-1 0-4 0,-2 0 3 0,-2-1 0 16,1-1-1-16,-2 1 1 0,-5-2 5 15,-8 1 9-15,2-1-5 0,-11 0-2 16,-4 0-1-16,-6 0-5 0,-7 0 0 15,-7-1-3-15,-8-2-1 0,-9 1 0 16,-12-4-6-16,-4-8-65 0,-9-6-254 16</inkml:trace>
  <inkml:trace contextRef="#ctx0" brushRef="#br0" timeOffset="4781.7495">4988 4530 177 0,'0'0'22'0,"0"0"-8"0,0 0-2 16,0 0 3-16,0 0 2 16,0 0-10-16,0 0 0 0,0 0-7 15,4-31 3-15,3 30-2 0,0-1 3 16,2-1-4-16,4 3 3 0,1 0 0 16,4 0-2-16,1 0 1 0,2 0 4 0,6 3-3 15,2 2-1-15,0 2-2 0,4-1 0 16,0 0-1-16,4 1 1 0,-1-1 0 15,1 0 1-15,1-2-1 0,2 1 0 16,0-1 1-16,2-3-1 0,-1 1 0 16,1 1 0-16,2-2-1 0,1 1 3 15,2 0-2-15,-2-2 0 0,4 0 0 16,-1 0 0-16,3-2 0 0,-1-1 0 16,3 0 0-16,3 0 0 0,0 3-1 15,2-2 2-15,-1 2 2 0,0-1-3 16,1 1-3-16,1-1 3 0,-1 1 0 15,3 0 0-15,-3 0 3 0,2 0-3 0,-1-3 0 16,1 1 1-16,-1 1-1 16,1 1 2-16,2 0-2 0,-4-3 0 15,2 3 0-15,-1-3 2 0,-1 3-2 0,2-1 0 16,0-1-1-16,2 4 1 16,1-2 0-16,2 0 0 0,0 3 3 0,-1 1 1 15,2 0 1-15,0 2-3 0,0 0 2 16,-3 2-4-16,-1-2 2 0,0-3-2 15,-4 0 0-15,2-3 0 0,1 3-1 16,-2-3 1-16,3 0 1 0,-1 2-1 16,-1-2-1-16,1 0 1 0,2 0 1 15,-2-2 3-15,1-1-4 0,2-2 2 16,2 2 1-16,-1 0 1 0,0-1 2 16,-2-1 4-16,-1 2-3 0,5 0-5 0,-3 1 1 15,-1 0-2-15,0-1 1 16,0 1 1-16,-1 1-3 0,0 1 2 15,1-1-1-15,2 1-1 0,-1 0 0 16,0 0 1-16,1 0-1 0,-1 1 0 0,4 0 0 16,-1 2-1-16,1-1 0 0,0-1 1 15,-1 0 0-15,1 1 0 0,0 1 1 16,0-2-2-16,0 1 2 0,0 1 0 16,1 0 0-16,-3 3-1 0,-3-3 0 15,1-1 1-15,0 1-1 0,2 0-2 16,-1-3 2-16,1 2 0 0,-2-1 0 15,3-1 0-15,-2 2 0 0,0 1 2 16,0-2-2-16,1-1-1 0,-1 2 1 16,-1-1 2-16,-2 1-2 0,2-2 0 15,-2 3-1-15,1-3 0 0,1 0-1 16,3 0 2-16,-1 0 0 0,1 2 0 16,1 1 1-16,0 0 1 0,2-3-2 15,0 0 0-15,-1 3 1 0,-1 0-1 0,1 0 1 16,0 0-1-16,-2-1-1 0,1-1 0 15,-1 2 1-15,1 0 0 0,-1-2 0 16,0 3 0-16,-2 1 0 0,0 0 1 16,1-1-1-16,-3-1 0 0,-2 3 0 15,0-4 1-15,-2 1-1 0,2 3 0 16,1-1-3-16,1-1 3 0,-1 1-1 16,2 0 1-16,0-2 0 0,2 3 2 15,-2-3-2-15,0 3 1 0,1-1-1 16,-1-3 1-16,-2 1-1 0,-3 0 0 15,-1 0 2-15,-5 0-2 0,-3-1 0 16,-4-1 1-16,-8-1 0 0,-2 0 6 16,-8 0 0-16,-9-1-5 0,-3-2 6 15,-7 0-6-15,-4 1-2 0,-5-4-7 0,-3-1-66 16</inkml:trace>
  <inkml:trace contextRef="#ctx0" brushRef="#br0" timeOffset="33704.9568">3311 11146 93 0,'0'0'6'0,"0"0"-1"15,0 0-4-15,0 0-1 0,0 0 1 16,0 0 2-16,0 0 1 0,0 0 7 0,-100-64 0 16,93 58-1-16,1 3 5 0,0-3-3 15,0 3 2-15,0 0 0 0,2 2 3 16,1-1 3-16,3 1 4 0,0-1 2 16,-2 1-2-16,-4 1-13 0,0 0-6 15,-8 0-5-15,-3 4 0 0,-5 1 1 16,-9-1-1-16,-5 1 2 0,-8-4-2 15,-3 1 0-15,-5-1 0 0,0-2 3 16,-1 1-3-16,-1-3 2 0,3-2-2 16,1 1 2-16,1-2 4 0,3 2 0 15,0-2 1-15,2 1-4 0,8 2 1 16,3-2-4-16,7 3 0 0,4-1-3 0,8 3 3 16,6-1-19-16,6-8-56 0,2-1-113 15</inkml:trace>
  <inkml:trace contextRef="#ctx0" brushRef="#br0" timeOffset="49368.4135">16881 12779 239 0,'0'0'16'15,"0"0"-13"-15,0 0 3 0,0 0-4 16,0 0 4-16,0 0-5 0,0 0-1 15,-38-4 2-15,38 4 0 0,0 0-4 16,0 1 1-16,4-1-1 0,6 0 2 16,4 0 14-16,5 1-12 0,6 1 4 15,2 0-1-15,7-1 1 0,0 0-3 16,5 1-2-16,-2-2 3 0,-1 0-2 16,-3 0 6-16,-1 1-3 0,-3-1 0 0,-7-1 0 15,-3 0-5-15,-4 1 0 0,-3 0-1 16,-5 0-16-16,0 1-48 0,-4 1-60 15</inkml:trace>
  <inkml:trace contextRef="#ctx0" brushRef="#br0" timeOffset="49916.9193">18134 12905 139 0,'0'0'4'0,"0"0"-4"16,0 0 0-16,0 0-1 15,0 0-2-15,0 0 1 0,0 0 0 16,-63-2 2-16,55 0 0 0,-3-1 1 0,5 0 5 16,2 1 8-16,0 0 12 0,0 1 3 15,3 1-3-15,1 0-8 0,1 0-2 16,8 0-9-16,4 0-1 0,7 1-2 16,6 0-1-16,6 2-2 0,8 0 2 15,2-1 1-15,5 2-1 0,2-1 4 16,1 0 3-16,-1 0-2 0,2 2 6 15,-3-4-10-15,-4 1 0 0,-4-1-1 16,-6-1-1-16,-1 0 0 0,-3 2-2 16,-7-2-1-16,1 0-4 0,-6 3-8 15,0 0-32-15,-5-1-26 0,-3-1-97 16</inkml:trace>
  <inkml:trace contextRef="#ctx0" brushRef="#br0" timeOffset="50350.0286">19491 13055 399 0,'0'0'17'16,"0"0"-4"-16,0 0-12 15,0 0 5-15,0 0-4 0,0 0-2 0,0 0-6 16,0 0-7-16,46-15-9 0,-16 18 0 16,7 0 4-16,3 0 8 0,3 1 7 15,2-2 3-15,-1 1 4 0,0 0 3 16,-2-1 11-16,-1 3-3 0,-3-2-7 16,-2 0 0-16,-3 2-1 0,-4-1-3 15,-2 0-3-15,-7-1-1 0,0 1 0 16,-3 0-1-16,-2 1-16 0,-1-1-31 0,0 0-64 15,-1-2-78-15</inkml:trace>
  <inkml:trace contextRef="#ctx0" brushRef="#br0" timeOffset="50799.9547">21010 13166 311 0,'0'0'14'0,"0"0"-11"0,0 0-1 16,0 0-2-16,0 0 0 0,0 0-2 15,0 0-10-15,0 0-3 0,251-11 6 16,-211 9 9-16,0-3 0 0,0 1 2 16,-2-3 8-16,-2 1 12 0,-2 3-6 15,-1 0-2-15,-1 0-4 0,-4 2-6 0,-4 2-4 16,-1-1-4-16,-1 0-25 0,-2 1-34 16,-3 1-31-16</inkml:trace>
  <inkml:trace contextRef="#ctx0" brushRef="#br0" timeOffset="51299.2705">22596 13278 356 0,'0'0'17'16,"0"0"-13"-16,0 0 6 0,0 0-3 16,0 0-4-16,0 0-2 0,0 0 0 15,0 0-1-15,207-30-2 0,-168 31 1 16,6-1 1-16,2-1 0 0,1 2 2 0,1-2-2 15,3 2 1-15,-7-1 7 0,2 0 4 16,-5 1-7-16,-5-1-4 0,-5 0-1 16,-2 3 2-16,-6-3-2 0,-3 0-4 15,-6 0-9-15,-1 0-28 0,-4 0-38 16,-5 0-67-16</inkml:trace>
  <inkml:trace contextRef="#ctx0" brushRef="#br0" timeOffset="53232.204">19892 12833 114 0,'0'0'14'15,"0"0"2"-15,0 0-4 0,0 0 1 0,0 0-1 16,0 0-4-16,0 0-1 0,-133-73-2 15,112 67 1-15,4 0 0 0,-1 1 0 16,2 2 8-16,0 0 0 0,1 2-1 16,1-1-6-16,0 2-3 0,0 0 0 15,-1 3-1-15,1 1 0 0,0 3-3 16,-2 2 1-16,1 0-1 0,-1 0 3 16,5 2-3-16,-1 3 0 0,-1-3 1 15,0 3-1-15,4 0 0 0,-1 1 0 16,2-1 0-16,0 2 1 0,-2 0-1 15,3 0 0-15,-1 0 3 0,-1 1-3 16,1-2 0-16,0-1 0 0,3 2 0 16,-2-2 0-16,3 3 0 0,-3-1-3 0,4 1 3 15,1 2-1-15,2 1 1 0,0-1-2 16,2 4 2-16,2-2 0 0,2-1-2 16,-1 1 2-16,1 1 2 0,-1 0-1 15,0-1-1-15,2 2 1 0,-2-1-1 16,5-1 0-16,-4 0 0 0,4 1 0 15,-1-1 0-15,3-2 0 0,0-1 0 16,1 1 0-16,-1 0-1 0,3-1 1 16,1 0-1-16,1 0 1 0,-1 0 0 15,2 0 0-15,4 0 0 0,-2 0 0 16,3 0 3-16,4 0-2 0,0 1-1 16,1-3 2-16,1 2 0 0,-2-4-2 0,2 2 0 15,2-3 0-15,1 2 0 0,1-2 0 16,0-1 1-16,-2-2-1 0,2-2 0 15,0 1 2-15,1-4 9 0,0 1-3 16,-1-3 1-16,-1-1-2 16,-3-2 0-16,-1 0-4 0,-1-4 1 0,-2-2 0 15,-2 0-1-15,-1-4-3 0,-1-3 3 16,-2-1-2-16,1-1-1 0,-2-3 1 16,-4-1 1-16,2 1-2 0,-5-5-1 15,-1 1 1-15,2-1 6 0,-4-2-6 16,0-1-4-16,-2-3 4 0,-2-1 4 15,0-2-3-15,-2-4-2 0,-1-1 2 16,-1-1 1-16,0 0-2 0,0 1 0 16,0-1 3-16,0 0-2 0,-4 1 0 15,-3 1-1-15,-1 0 0 0,-4 1-4 16,-5 2 4-16,-4-3 0 0,-4 2 0 16,-8 1 7-16,-6 3-3 0,-3 2 7 0,2 5-3 15,-3 6-6-15,6 6 0 0,-2 4-2 16,0 2 1-16,1 5-2 15,2 5-19-15,3 0-77 0,5 2-86 0</inkml:trace>
  <inkml:trace contextRef="#ctx0" brushRef="#br0" timeOffset="55982.5702">5029 10672 209 0,'0'0'9'16,"0"0"-5"-16,0 0 5 0,0 0 1 15,0 0 0-15,0 0-1 0,0 0-3 16,0 0 1-16,-340 22-1 0,295-6-4 16,-1 0-2-16,-1 5 1 0,2-1 1 15,1 5-4-15,3 0 2 0,4 2-2 0,-1 3 0 16,3-1 2-16,-4 4 0 0,4 2-1 15,-1 0 1-15,0 5-4 0,1-1 4 16,2 2 0-16,1 3-2 16,1 1-1-16,1 4 3 0,-1 2 4 0,4 0-3 15,0 2 6-15,3 0 1 0,2-1-2 16,6 3-6-16,1 0 4 0,5 3-4 16,1-1 1-16,7 0 0 0,2 3 0 15,0-1-1-15,1 2 4 0,6-1-4 16,2 2 0-16,1 2 2 0,2-2-2 15,2 4 0-15,3-4-1 0,2 2 2 16,5-1 0-16,0-1-1 0,2-2 0 0,1-1 0 16,1-2 0-16,6-1 0 15,0-2 0-15,4 0 0 0,-1-2 1 0,3-1 2 16,3-1-2-16,-2 0-1 16,4-2 7-16,-1-3-2 0,0 0-5 0,4-3 2 15,2-4-2-15,2-1-1 0,3-2 1 16,3-1 2-16,4-6 0 0,1-2-2 15,3-1 0-15,0-5 0 0,3-3 3 16,-3-1-2-16,0-5 0 0,-1-1-2 16,0-2 5-16,-1-4-5 0,-2-1 4 15,3-3-1-15,0-2-1 0,-3-5 0 16,1-3 3-16,1-2 7 0,-2-2-3 16,3-2 0-16,-1-5-2 0,3-3-5 0,-2-1 0 15,0-2 3-15,-4-1-4 0,0-4 4 16,-5-2-2-16,1-1-2 15,-3-6-6-15,-2-1 6 0,-2-1 0 16,-2-2 0-16,-3-1-1 0,-6-2 2 16,-2 0-1-16,-4-5 1 0,-6-1 0 0,-4 0 0 15,-4 0-1-15,-7-5 0 0,-3 2 3 16,-6-3-6-16,-3-1 9 0,-2-4-6 16,-5 3 0-16,-4-5 3 0,-4 0 4 15,-1 3-4-15,-4-2-2 0,-1 1 3 16,-1 2-3-16,-3 3-1 0,-1-1 4 15,-4 2-4-15,-1 1 0 0,0 0 0 16,-4 0 0-16,-3 0 0 0,-1-2 0 16,-2-2 0-16,-1 0 0 0,-2 0 4 15,0 3 2-15,0 4-5 0,-2 2 0 16,-5 2 8-16,-3 3-4 0,-5 1-4 16,-3 2-1-16,3 5 0 0,-1 2-3 0,2 7 3 15,1 6-1-15,2 2-8 0,5 4-10 16,3 1-51-16,10 2-76 0</inkml:trace>
  <inkml:trace contextRef="#ctx0" brushRef="#br0" timeOffset="59996.4011">17649 14804 246 0,'0'0'26'16,"0"0"1"-16,0 0-3 15,0 0 0-15,0 0-7 0,0 0-15 16,0 0-1-16,0 0-1 0,0 0 0 16,116-6 5-16,-83 6-5 0,3-2 6 0,3 1 6 15,-1 0 1-15,-1 2 5 0,1-1-6 16,4 0-6-16,-4 4-6 0,1 0 2 16,-4 0-3-16,-4-2 1 0,-6 3 0 15,-4-4-3-15,-4 0-1 0,-1 0-13 16,-3-1-3-16,-1 3-22 0,-3-3-60 15,0 0-81-15</inkml:trace>
  <inkml:trace contextRef="#ctx0" brushRef="#br0" timeOffset="60480.4974">19072 14919 151 0,'0'0'32'16,"0"0"-29"-16,0 0 0 0,0 0 3 15,0 0 0-15,0 0 11 0,0 0 3 16,0 0-5-16,-71-26 18 0,71 26 16 15,3-2-6-15,3 2-22 0,7 0-16 16,4 0-4-16,3 0 3 0,7 4-3 16,4 2 1-16,3 0-2 0,3 0-1 15,4-1-3-15,2-1 3 0,2-1 0 16,2 1 0-16,1-1 1 0,-1 0 2 16,-1-3-2-16,-2 1 0 0,-6-1 0 15,-5 1 1-15,-1-1-1 0,-7-1 3 16,-3-1-3-16,-7 0-28 0,-2-2-41 15,-7-1-32-15</inkml:trace>
  <inkml:trace contextRef="#ctx0" brushRef="#br0" timeOffset="61012.419">20428 15069 321 0,'0'0'19'0,"0"0"-5"0,0 0-10 15,0 0 3-15,0 0-5 0,0 0-2 0,19-21-1 16,-4 19-5-16,4 0 6 16,7 2 3-16,4 0 0 0,3 0 2 0,1 0 4 15,5 0 8-15,-2 4-7 16,1-1-4-16,-2 1-6 0,-1 0 0 0,-3 1 0 15,-3-2 0-15,-2 1-10 0,-5-2-19 16,-6 0-32-16,-3-2-40 0</inkml:trace>
  <inkml:trace contextRef="#ctx0" brushRef="#br0" timeOffset="61563.8749">21642 15231 355 0,'0'0'18'0,"0"0"-11"0,0 0 7 16,0 0-6-16,0 0-8 0,0 0 0 15,0 0-1-15,0 0-1 0,89-34 2 16,-60 32 0-16,2 0 3 0,5 3-1 15,4-1 10-15,7 0-3 0,0 3-5 16,5 3-1-16,1-2-3 0,0 2 0 16,-2-3 5-16,-4 0-6 0,-2 1 2 0,-1-1-1 15,-7 1 0-15,-3-2 0 0,-4-1 0 16,-7-1 1-16,-8 0-2 16,-4-1-6-16,-5 0-16 0,-6-2-57 0,0 0-67 15</inkml:trace>
  <inkml:trace contextRef="#ctx0" brushRef="#br0" timeOffset="67893.7859">19682 14666 165 0,'0'0'8'0,"0"0"-1"0,0 0 0 15,0 0 0-15,0 0-1 0,0 0-1 16,0 0-2-16,0 0-2 0,-233-48-1 15,205 48 2-15,-2 0-2 0,4-2 0 16,-2 1 1-16,-3 1-1 0,-2 0 0 16,0-2 2-16,-1 2 6 0,0-1 1 15,0 1-3-15,0 0-2 0,0-1-1 16,1 1-2-16,0 4 0 0,1 1 0 16,1 0 2-16,4 3-3 0,2 0 0 15,-3 2 0-15,3-1 0 0,-1 3 0 16,3-1-2-16,0 1 2 0,3 2 0 15,0 0 0-15,3 1 0 0,0 2 0 0,4 1 0 16,-2-1 0-16,7 2 0 0,-1-1 0 16,3 4 0-16,-4-2 0 0,7 2-1 15,-2-1 1-15,2 2 0 16,-2-1-1-16,4 1 1 0,0 1 0 0,1-2 0 16,0 3 0-16,-1-1 0 0,3-1 0 15,4 2 0-15,0-2-1 0,-1 2 1 16,6 0-4-16,-3-1-4 0,4 0 1 15,2 1 3-15,0 0 4 0,2 1-1 16,1 0-1-16,2-1 2 0,0 1 3 16,0-2-3-16,6 0 0 0,-2 1 0 15,2-1 0-15,1 0 0 0,4-2 0 16,1 0 0-16,1-3-1 0,2 1-1 16,-1-1 2-16,3-1 0 0,-2-1 0 0,0 0-1 15,2-1 1-15,2 1 1 16,-1-3-1-16,1-2 1 0,1 2 1 15,-1-1 0-15,0-2-1 0,1 0 1 0,0 0-2 16,0-2 0-16,2 0 1 0,1 0-1 16,1-1 0-16,1 1 3 0,0-3-3 15,2 1 0-15,-2-2 0 0,1-3 0 16,2 1 1-16,0-3-1 0,1 1 2 16,1-1-1-16,-2 1 3 0,2-2 3 15,-1 1-2-15,2-3-1 0,-2 1-4 16,-1 0 0-16,1 0 2 0,-2-3 0 15,-1 1-2-15,-2-1 1 0,4-2-1 0,-5-2 1 16,-1 1-1-16,2-2 0 16,-3-1 5-16,0 2 4 0,1-3 0 15,-3 0-6-15,0-2 0 0,-1 0 0 0,-2-1-2 16,-2 0 4-16,-2-2 2 0,-4 0-1 16,-1-3 0-16,-2 3 2 0,-3-4 6 15,0 2-7-15,-4-1-2 0,-1-2-1 16,-2 2 4-16,-5-1 0 0,0 0-2 15,0-2-1-15,-3 1-2 0,-2-1 0 16,0 3-3-16,-2-2 1 0,0-1 3 16,-1 0-2-16,-1-2-1 0,0-3 1 15,-1-1 0-15,-3 2-1 0,0 0-1 16,0-1 2-16,-1 1 1 0,-2 0 0 16,0 0-3-16,-1 1 1 0,-1 1 3 15,-5 1-1-15,1-2-2 0,-4 1 0 16,1 0 0-16,-4 3-2 0,1 1 2 0,-4 0-1 15,1 2 2-15,-5 0-2 0,-1 0-1 16,0 3 1-16,-4 0 2 0,0 1-2 16,-2 4-2-16,-6-3 2 15,-2 3 2-15,-4-1-2 0,-5 0 0 0,-1 1 3 16,-8-3-1-16,-5 2 0 0,-6-1 4 16,-1-1-2-16,-6 4 0 0,1-1-1 15,-2 3 1-15,0 1 0 0,-2 0-1 16,1 2-3-16,2-1 0 0,3 2 3 15,1 3-3-15,4 0 0 0,8-1-4 16,3 4-4-16,2 2-13 0,6 1-5 16,3 0-49-16,8-2-29 0</inkml:trace>
  <inkml:trace contextRef="#ctx0" brushRef="#br0" timeOffset="83391.1308">18359 16119 147 0,'0'0'28'0,"0"0"16"16,0 0-8-16,0 0-10 0,0 0 2 0,0 0-5 16,0 0-3-16,-19-56-1 0,13 54-5 15,0 0-5-15,2 2 2 0,-5 0-4 16,2 4-6-16,-4 5-1 0,-2 3 0 16,4 6 0-16,-4 5 0 0,-1 6-2 15,5 5 2-15,-3 3 1 0,-2 2-1 16,0-1 0-16,0 0 0 0,3-1 0 15,-1-4-1-15,-1-3 1 0,4-4-1 16,1-4 1-16,1-4 0 0,-1-2-1 16,3-6 1-16,-2 0 0 0,1-4 1 15,0-3-1-15,-3 0 1 0,1-3 1 16,-2-2-1-16,-1-6 5 0,-5-1 4 16,3-3-1-16,-3 0-2 0,0 0-6 15,1 1-1-15,-1-1 0 0,1 2 1 16,1 2-1-16,3 0-5 0,1 2 3 0,1 0-8 15,3 3-6-15,5 0 4 16,-2 3-2-16,3-1-5 0,0 1-16 16,0 0-13-16,0 0-18 0,0 3-27 0,3 1 51 15,1-1-40-15</inkml:trace>
  <inkml:trace contextRef="#ctx0" brushRef="#br0" timeOffset="83721.0188">18105 16254 175 0,'0'0'13'16,"0"0"3"-16,0 0 13 0,0 0-2 15,0 0-5-15,0 0-4 0,0 0-9 0,0 0 7 16,0 0-15-16,60-255 17 0,-55 243 9 16,-1 4-18-16,-1 5 2 0,0 1-4 15,-1 2-6-15,3 6-1 0,3 6-1 16,1 4-1-16,2 0-1 0,1 5 1 15,-1 2 2-15,-1 5-1 0,1 3-1 16,1 4 1-16,-2 4 1 0,2 3-2 16,0 1-1-16,0-1 2 0,2-1 0 15,1-3-1-15,1-7 1 0,-1 0 1 16,-2-6 0-16,0-3 0 0,-3-3-2 16,3-3 2-16,-3 0-1 0,-2-3 1 15,0-1 0-15,0-2-3 0,-4-3-38 16,2-3 1-16,-2-1-18 0,-3-2 19 15,1-1-34-15,-2 0-9 0</inkml:trace>
  <inkml:trace contextRef="#ctx0" brushRef="#br0" timeOffset="83988.4421">18019 16489 319 0,'0'0'37'0,"0"0"-8"15,0 0 1-15,0 0-5 0,0 0-8 16,0 0 0-16,0 0-3 0,0 0-13 16,0 0-1-16,21-62-1 0,6 54 0 15,7 4 1-15,4 0 0 0,4 0 1 16,4 4 0-16,1 0 0 0,4 1 0 16,-1-1-1-16,-1 4-5 0,-4 0-13 0,-4 1-3 15,-7 0-4-15,-4-2-3 0,-7 0-22 16,-2 1-35-16,-6-4-63 15</inkml:trace>
  <inkml:trace contextRef="#ctx0" brushRef="#br0" timeOffset="84689.2092">18671 16475 399 0,'0'0'19'0,"0"0"1"0,0 0-7 16,0 0-2-16,0 0-9 0,0 0-2 16,0 0-2-16,0 0-3 0,0 0 2 0,6 14 0 15,-5 6 3-15,4 0 1 0,-1 2 1 16,0 1-1-16,-1-2-2 0,3-3-8 15,0-2-3-15,-1-5 1 0,3-1-1 16,1-4 3-16,4-3-1 0,-2 0-1 16,4-3 2-16,-3-6-2 0,3-4 10 15,0-3 1-15,-3-1 1 0,1-1 2 16,-3-2-1-16,2 2 11 0,-5-3-1 16,3 2 2-16,-6 1 5 0,4 1-6 15,-4 2-3-15,-1 2 3 0,-2 3-5 16,0 3-4-16,0 3 1 0,-1 1 1 15,0 1-5-15,0 6-1 0,0 4-8 16,0 2 8-16,0 3 0 0,3 0 0 0,0 0 1 16,1 1-1-16,3-3-8 0,3-2 0 15,0-2 4-15,2-2 2 0,9 1-1 16,1-3-1-16,1 0-5 0,6-4 1 16,-5-2 3-16,4 1 3 15,-1-8 1-15,-3 0 2 0,2-3-1 0,-4-4 1 16,-4 3-1-16,1-3 5 0,-6 0-2 15,-4-1 5-15,-1-2-2 0,-7-1 5 16,-1 0-4-16,-1-1-4 0,-7 3 1 16,-3 3-4-16,-5 2-1 0,-1 5 1 15,-4 2 4-15,-3 4-4 0,6 6 0 16,-1 3 0-16,3 6 2 0,0-1-3 16,5 6 2-16,4-3-1 0,0 5 0 0,1-2-1 15,4 1 1-15,2-1 0 0,0-2 0 16,0 0 0-16,8-5 0 0,1 0-1 15,0-3 1-15,2-3-2 16,7 0 1-16,1-2 1 0,2-2-4 16,0 3 4-16,3-6-10 0,-2 0-2 15,-2 0-4-15,-3 1-7 0,0-1-14 0,-1-1-38 16,0-3-21-16,-3-1-72 0</inkml:trace>
  <inkml:trace contextRef="#ctx0" brushRef="#br0" timeOffset="85590.057">19334 16457 308 0,'0'0'49'0,"0"0"-31"0,0 0-5 16,0 0-3-16,0 0-5 0,0 0-5 0,0 0 0 15,40-19 0-15,-32 29 0 0,2 7 1 16,1 2-1-16,-1 3 1 0,0 4-1 16,-2 1 1-16,1 0-2 0,1 0 1 15,0-1-3-15,0-6-10 0,-3-4-10 16,1-4 2-16,-4-5 14 0,2-3 5 16,0-2-1-16,-1-2 2 0,1 0 1 15,2-9 0-15,-2-2-5 0,5-4-6 16,-5-3 4-16,2-3 7 0,-3-1 0 15,3-2 2-15,-4-1 2 0,-2 1 1 0,-1 0 5 16,0 3 1-16,-1-2-1 0,0 5 2 16,2 5 2-16,1 4-2 0,-1 5-3 15,-1 1 7-15,-1 3-6 0,1 0-5 16,1 3-5-16,1 4 0 16,-1 5-5-16,5 0 5 0,-3 4 3 0,0 1-3 15,-1-2 0-15,2 1 0 0,1 0 0 16,1-2-3-16,3 0-1 0,-1 0-5 15,3-3-11-15,1-2-1 0,-1-2-9 16,1-4 4-16,0 0 7 0,1-2 11 16,0-1 0-16,-3 0 6 0,-1-2 2 15,0-4 1-15,-4 0-1 0,3 0 0 16,-4-3 4-16,-2 5-2 0,1 0 8 0,-2 2 2 16,0 1 0-16,0 1-8 0,1 0-4 15,1 5-1-15,3 3-4 0,-1 1 5 16,1 2 0-16,1 1 2 0,1 1-2 15,2-3-3-15,1 3 3 0,2-2 3 16,2-1-3-16,1-2 0 0,3-3 0 16,-1 4-3-16,5-6 3 0,2 0 0 15,-1-1 0-15,1-1 0 0,4-1 1 16,-3 0-1-16,-3-4 0 0,0-3 4 16,-2 0-4-16,-4-1 1 0,0-2-1 15,-5 1 4-15,1-2 3 0,-5-1-3 16,0 1 7-16,-2-1 2 0,-1-2-1 15,-2 0-6-15,-2 0-3 0,-2 2-1 0,0 0 0 16,-3 2-2-16,-2 4 0 16,-1 0 0-16,1 5 0 0,-1 1-2 0,1 0 1 15,-2 1 0-15,-1 5 1 16,1 1 0-16,-1 5-1 0,4 0 1 16,-1 5 0-16,-1 0 0 0,2 3 1 0,3 2-1 15,1 1 0-15,1 2 1 0,3-1-1 16,5 2 1-16,-1-1-1 0,0 2 2 15,-1-1 1-15,0-5-1 0,-2 0-1 16,-2-2 2-16,1 2 1 0,1-3-1 16,-3-1 1-16,-2-5 5 0,0 0 0 15,-1-3-3-15,-2 0-6 0,-3-4 1 16,1 1 0-16,-4-4 1 0,1 1 0 16,-5-4 0-16,-3-1 1 0,-1-6-1 15,-2-2 1-15,-4-1-2 0,4-2-1 16,-4-1-4-16,5-2-26 0,-5-5-28 15,6 0-81-15</inkml:trace>
  <inkml:trace contextRef="#ctx0" brushRef="#br0" timeOffset="86190.1136">20494 16759 162 0,'0'0'180'0,"0"0"-175"16,0 0-5-16,0 0 0 15,0 0 2-15,0 0-1 0,14 26-1 0,-10-26 4 16,8 2-3-16,0-2 3 0,2 0-4 16,4 0 0-16,1 0 0 0,2-3 4 15,-1-1 0-15,0-2-4 0,-2 0 2 16,3-2-1-16,-5-1-1 0,-2 1 0 15,-2-3 1-15,-2-2 6 0,-4 3 0 16,-3-4 4-16,-1 3-5 0,-2-2-1 0,0 4-1 16,-5 2-4-16,-4-1 1 15,-3 4-2-15,-2 1-1 0,-5 2 2 16,0 1 0-16,-3 7 0 0,1 3 0 16,-2 2-2-16,2 1 2 0,1 2 0 0,4 2 0 15,3 0-3-15,5 1-4 0,4 0 0 16,4-3-5-16,6-1 7 0,6 0-2 15,7-3 6-15,3-2 0 0,7-1 1 16,2-2 5-16,1-1-3 0,-2-2 1 16,0 0 8-16,3-2-2 0,-3-1-2 15,0 1-5-15,-4-6 5 0,-9-1-4 16,-5 1-3-16,-5-2-1 0,-6-3-39 16,-1-1-105-16</inkml:trace>
  <inkml:trace contextRef="#ctx0" brushRef="#br0" timeOffset="87120.6406">21482 16704 336 0,'0'0'34'0,"0"0"-29"0,0 0 0 15,0 0-5-15,0 0 1 0,0 0 1 16,0 0 1-16,0 0 0 0,-102 33-1 16,89-21 3-16,3 2-4 0,3 2 1 15,2 2 0-15,5-2-2 0,0 1-2 16,6 1 2-16,0-1-1 0,3-2 0 15,-1 4 1-15,6-4-1 0,-1 0 1 16,2-4 0-16,1 0 0 0,2-4 1 16,-2 0 0-16,2-3-1 0,-2 0 0 15,2-4 1-15,-2 0-1 0,-1 0 3 16,-3-1-3-16,-1-3 1 0,-3-2 0 16,-2-2 0-16,-3-4 1 0,-1-1-2 15,-1-4 0-15,-1-4 0 0,0-2 2 0,-4-2-2 16,-1-2 3-16,0 0-1 0,-1-2-2 15,2-3 1-15,-3-3 3 0,2-3-4 16,0-6 2-16,0-3-1 0,2-3-1 16,0-1 0-16,2 1 2 0,1 2-1 15,0 1-1-15,6 8 0 0,3 6 0 16,1 7 0-16,2 6 0 0,3 3 2 16,1 3 0-16,3 5-2 0,-1 5 0 15,1 3 2-15,0 1 0 0,-2 7 1 16,-3 4-3-16,0 3-1 0,-4 8 1 15,-2 7-2-15,-1 6 2 0,-2 9-1 0,-2 5 1 16,-2 6 0-16,2 4 1 0,0 2-1 16,0 0-2-16,0-1-2 0,0-3-4 15,1-1 2-15,-1-9-2 0,1-1 0 16,2-2 7-16,-1-3-1 0,1 2-3 16,1-5 3-16,-2-3 1 15,-2-6 1-15,1-5 0 0,-1-4 0 16,-1-4 0-16,0-4 0 0,0-2-5 0,0-7-21 15,-1-2 5-15,-1-1-11 0,0-7 12 16,0-9-7-16,-6-3-27 0,-2-4 18 16,-2-4 22-16,-3-2 12 0,1-3 2 15,0 3 0-15,1 0 0 0,2 5 1 16,6 3 2-16,3 2 2 0,2 1 9 16,12 3 8-16,5 2-5 0,6 5 3 15,4 5 1-15,8 3-9 0,3 0-1 0,2 3 13 16,-8 1-14-16,1 1-3 0,-4 0-2 15,-6 0-3-15,4 1-2 16,-6 1-10-16,-6-1-53 0,-7-4-53 16</inkml:trace>
  <inkml:trace contextRef="#ctx0" brushRef="#br0" timeOffset="88302.8979">17105 17451 320 0,'0'0'0'16,"0"0"-11"-16,0 0 3 0,0 0-18 16,0 0-63-16,0 0 2 0,-28 168 57 0,28-149 28 15,4-6-2-15,-2-2 4 0,0-6 13 16,-2-2 8-16,0-1 0 15,2-2 3-15,1-3 36 0,0-6-16 16,5-6-38-16,-2-1-6 0,0-4 0 0,-1-2 0 16,-2-2 1-16,-1-1 3 0,-2-1 3 15,0-2 15-15,0 1-17 0,-2-1 12 16,-1 3-2-16,2 6-6 0,0 3 15 16,0 4-13-16,0 5-6 0,1 4 9 15,0 1 11-15,0 2-7 0,0 3-18 16,0 7-5-16,0 4 5 0,2 6 1 15,0 2 1-15,1 3-2 0,0 2 0 0,1 0 0 16,2 1-4-16,-2-2-1 16,1-2-3-16,2-2 1 0,0-3 1 15,4-4 0-15,-3-4-3 0,4-2-1 16,1-4 7-16,-1-2-1 0,1-3 4 0,2-1 2 16,1-6-2-16,-1-2 5 15,0-3-3-15,-1-2-1 0,1-2 6 0,-3-1 4 16,-2 0-8-16,2-1 7 0,-6 1 6 15,2 1-6-15,-3 3 1 0,-2-1 0 16,-1 3 1-16,2 1-7 0,-2 3 4 16,-2 5-2-16,0 0 1 0,0 2-8 15,0 2-4-15,0 4 0 0,-1 7-4 16,-1 1 8-16,2 5 0 0,0 4 2 16,0 0-1-16,4-1-1 0,0-1-3 15,1-1 0-15,4-2-2 0,-3-2-2 16,5-2 5-16,-3-4-9 0,4-2 9 0,3-3-1 15,0-4-1-15,1-1 4 16,2 0 0-16,-2-7 4 0,3-1-4 0,-3-3-1 16,0-2 1-16,-2-2 4 15,-1 1-3-15,-3 0-1 0,0-1 4 0,-4 3 1 16,3 0 5-16,-5 5-5 0,-2 1 1 16,-1 3 4-16,-1 2-1 0,0 1-9 15,0 0-4-15,0 7-1 0,0 3-2 16,0 7 7-16,0 3 3 0,0 2-2 15,0 1-1-15,0-1-1 0,2 2-2 16,4-3-4-16,1-1-7 0,4-1-1 16,-1-3-5-16,4-5 0 0,1-3-14 15,1-5-16-15,0-3 6 0,5-9-1 16,-2-4-89-16</inkml:trace>
  <inkml:trace contextRef="#ctx0" brushRef="#br0" timeOffset="88403.3739">17817 17432 294 0,'0'0'20'16,"0"0"8"-16,0 0-7 16,0 0-6-16,0 0-14 0,0 0 1 0,0 0-2 15,-132-54-14-15,127 66-53 0,0-2-52 16</inkml:trace>
  <inkml:trace contextRef="#ctx0" brushRef="#br0" timeOffset="89886.7893">18168 17710 377 0,'0'0'9'0,"0"0"-7"16,0 0 6-16,0 0 1 0,0 0-7 0,0 0 1 15,0 0-1-15,0 0 6 0,0 0 10 16,-69-151-10-16,54 145-5 0,-2 2 0 15,0 2-3-15,1 2 0 0,1 4-1 16,2 4-1-16,1 4-5 0,0 4-3 16,5 2 0-16,-1 0-5 0,4 3 6 15,-1 1-2-15,0 0 1 0,3-1 7 16,2 1-8-16,0-2-16 0,0 1 6 16,2-2-10-16,3-4 11 0,2 0-5 15,0-6-1-15,1-3 15 0,1-3 9 16,1-3 2-16,2-1 4 0,3-4 17 15,0-1-9-15,2-3-2 0,3-1 7 16,-1-3 4-16,1 0-4 0,-2-2 1 0,2-3 2 16,-4 0 3-16,-2-3-11 0,-1-2 9 15,0-1-8-15,-2-3 3 0,-3-3-10 16,-4-2-1-16,1 0 1 0,-4-1-6 16,0 3-1-16,-6-1 0 0,-2 5 1 15,-1 2 2-15,0 6 1 0,-1 4-2 16,2 4-1-16,1 5 0 0,-2 5 0 15,5 0-3-15,-2 11 3 0,1 5-2 16,0 5 2-16,4 4 0 0,0 3 1 16,3 4-2-16,2 1-1 0,2 1-5 15,2 1 2-15,-1-1-4 0,6 0 2 16,0-1 0-16,2-3-4 0,1 1-13 16,2-2-4-16,-1-4-1 0,4-3 5 15,0-5 7-15,1-3 7 0,1-5 10 0,-1-1 0 16,5-4 0-16,-2 0 0 15,2-3 3-15,-3-1 4 0,-1 0 2 16,-4-6-5-16,0-3 12 0,-4-3 2 0,-3-1 2 16,-2-4-3-16,-6-1 0 0,-3 0-6 15,-2-2-6-15,-1 0-5 0,-5-1 6 16,-6 1-6-16,-7 2 0 0,-1 1 0 16,-3 2 0-16,2 3-4 0,-2 5-9 15,-2 5 2-15,7 1 3 0,-4 1 8 16,3 6 5-16,1 2-5 0,2 4-4 15,4 1 3-15,0 3 0 0,4 1 2 16,1 2-2-16,3-3-8 0,1 3-19 16,3-1 0-16,-1 2-9 0,9-2 9 0,1 1-9 15,1-4 9-15,3-2 26 16,1-1 2-16,-1-4 3 0,1-2 7 16,4-3 12-16,1-2 14 0,0 0-12 15,0-1 7-15,2-4-1 0,-1-1-4 0,2-3-11 16,-2-2-6-16,2-3-3 0,0-2 3 15,-2-2 3-15,-2-4 4 0,0-1-1 16,0-1 0-16,-2-2-4 0,0-1-1 16,-1-4 1-16,0-2-4 0,-2-4-4 15,-1-5 2-15,0-2-5 0,0-1 2 16,-2-2-2-16,0 0 0 0,-3-2 3 16,-1 1-3-16,-3 5 0 0,2 7 0 15,-1 8 0-15,0 6 1 0,-1 7-2 16,-2 2 2-16,0 5 2 0,1 4-3 15,-2 2 0-15,2 1-2 0,-2 4 1 0,0 8-11 16,0 7 3-16,0 7 9 16,-4 6 0-16,2 7 0 0,-2 4 0 0,-1-2-2 15,0 3 1-15,3-2-12 0,2 1-5 16,0-1-1-16,0-1 5 0,2-3-5 16,4-1-1-16,1-4 9 0,-2-3-1 15,5-3 0-15,0 0 7 0,1-4 2 16,3 0 3-16,2-4-1 0,1-1 1 15,2-6 0-15,4-2 0 0,-2-3 0 16,0-2 4-16,2-3-3 0,-1-2 0 16,-1 1 4-16,2-5-2 0,0-4-2 15,-2-4 7-15,-5-2 8 0,-1-4-4 16,0-3 3-16,-4-3-4 0,-1-4-6 16,-1 0 5-16,-4-5-1 0,-3-3-2 0,-1 0-7 15,-1 0 1-15,0 0 0 0,-2 4-2 16,-3 3 3-16,-1 2-4 15,-3 8 2-15,-1 5 0 0,3 4-1 0,-5 4 4 16,4 4-3-16,-1 2 0 16,-2 0-1-16,0 3 1 0,0 4 0 15,3 4 0-15,-4 3 1 0,2 2-1 16,3 4 1-16,-3 2-1 0,4 1 2 0,0 1-2 16,1 3 0-16,3 0 0 0,2 3 0 15,0 0-2-15,7 0 2 0,2 0 0 16,2-2-2-16,2-3 1 0,-2-4 0 15,5-2 1-15,0-4 0 0,1-2 0 0,2-2 0 16,1-2 8-16,1-3 1 16,1 0-4-16,-1 0-1 0,3-3 1 0,-1-3-3 15,4 1-2-15,-5-5 0 16,4-3 0-16,-3-3 0 0,-1-4 2 16,-3 1-2-16,-2-3 0 0,-3-1 0 0,-3 0 0 15,-4 0 0-15,-5 5-2 0,-2 0-4 16,0 6 2-16,-5 2 3 0,1 1 2 15,-5 3-1-15,1 0 0 0,-3 3-1 16,-1 1 0-16,0-2-40 0,-1-2-131 16</inkml:trace>
  <inkml:trace contextRef="#ctx0" brushRef="#br0" timeOffset="91185.8465">19472 17930 244 0,'0'0'9'0,"0"0"-2"0,0 0 8 16,0 0-3-16,0 0-5 16,0 0 17-16,0 0 7 0,-11-15-15 0,11 15-6 15,0 0-4-15,0 0-5 0,0 0-1 16,1 1 0-16,4 2 0 0,2 1-1 16,7 0 1-16,3 3 0 0,0-3-1 15,9 2-21-15,0-3 6 0,3-2 10 16,0-1-2-16,-1 0 8 0,-1-4 0 15,-5-2 2-15,-1-1 1 0,-4-2 2 16,-4-1 8-16,-4 1 6 0,-3 0-1 0,-2 2-9 16,-3 1-7-16,-1 2 1 15,-6-2 4-15,-4 3-7 0,-6 0 0 16,-3 2 0-16,-4-1 0 0,4 2 0 0,-2 2 0 16,1 5 1-16,2 3-1 0,2 3-1 15,4 2-1-15,2-1 4 16,8 3-4-16,1-1 4 0,1 0-2 0,3-2 0 15,8 0 0-15,1-2-2 0,5-1 2 16,0-1 0-16,5-1 0 0,2-3 0 16,3 0 0-16,1-1-3 0,2-1-7 15,-1 0-11-15,0-1-12 0,4-3-34 16,-1 1-33-16</inkml:trace>
  <inkml:trace contextRef="#ctx0" brushRef="#br0" timeOffset="93185.4658">20131 17773 225 0,'0'0'32'0,"0"0"-7"0,0 0 6 15,0 0-10-15,0 0-1 0,0 0-3 16,0 0 3-16,0 0 0 0,0-21-9 0,0 23-11 15,0 6 0-15,2 6 0 16,3 3 0-16,6 4 2 0,-3 4 1 0,1 3-1 16,1-1-2-16,-1 0 0 0,3 0 0 15,-2-3 0-15,2-1 1 0,0-3-1 16,1-4-1-16,-1-3 1 0,0-5-4 16,2-1 1-16,0-5-1 0,1-2 2 15,-2 0-4-15,0-5-1 0,-1-4 3 16,0-4 4-16,-2-2 2 0,0 1-2 15,-1-2 1-15,-2-1 0 0,0-1-1 16,-1-1 0-16,-2-1 1 0,-3 0 0 16,1-1-1-16,0 1-2 0,-2 0 2 15,2 4 0-15,-2 2 0 0,1 3 1 16,2 2 0-16,1 2-1 0,-1 1 0 16,3 1 0-16,3-1 0 0,2 5-1 15,4-1 0-15,5 2-1 0,4 0 0 0,7 1 4 16,3 1-2-16,4 3 0 0,2-1 0 15,0 1-5-15,2 0 2 0,-5-2 3 16,-1-1-2-16,-3-2 2 0,-4 0 0 16,-3-3 0-16,-3-1 3 0,-6 1-1 15,0-2 0-15,-7-1 9 0,-4 3-1 16,-2-1 2-16,-4 2 0 0,-1-1 0 16,-9 1-12-16,-5 1 1 0,-8 1 0 0,-4 0 1 15,-2 3-2-15,-3 2 0 16,0 4 0-16,1 0 0 0,2 1 0 15,3 1 0-15,3-1-11 0,5 1-2 16,6 0-9-16,3-2 3 0,7-1-8 16,2-1 3-16,1-2 11 0,10 0 5 15,3-2 6-15,4-1 1 0,1-2 2 0,0 0-1 16,0-3 5-16,1 1 2 0,-3-1 12 16,-2 1-1-16,-1 2-10 15,-4 0 1-15,-2 0-7 0,-2 3 1 0,-1 4-1 16,-4 4-2-16,-1-1-5 0,-2 0 4 15,-4 1 1-15,0 0 1 0,1 3 0 16,-1-2-1-16,1 3 0 0,3 1 0 16,1-1 0-16,1 2-1 0,5-2-6 15,4-1-3-15,1-2 6 0,2-3 3 16,3 0 0-16,1-5-1 0,0-1 2 16,2-1 3-16,-1-2-2 0,3 0-1 15,1-2 3-15,1 1-2 0,-2-4 7 0,3-3 0 16,0-4 1-16,-3 0 1 15,3-4-1-15,-3 0 7 0,-2-2-5 0,1-3-4 16,-3-3 1-16,0-2-3 16,-3-5-5-16,0-2 0 0,-2-2 2 0,-3-4-1 15,0 0 0-15,-4-4 0 0,-1-1-1 16,-2 1-2-16,0 2 2 0,-1 1-1 16,0 2-1-16,0 6-2 0,1 6 3 15,-3 6 1-15,-2 6 0 0,2 6 0 16,1 4 0-16,-1 4-1 0,-4 0 0 15,-2 7-4-15,1 6 5 0,-4 5 0 16,2 6 0-16,2 3-1 0,-2 7 1 16,1 3 1-16,0 5-1 0,0 0 0 0,4 1-7 15,0 2-22-15,1-1 3 16,0 0-6-16,2 0 2 0,-1-1 3 0,2-2-1 16,0-5 8-16,4-6 15 0,4-2 4 15,1-7 0-15,3-3-2 0,-1-4 3 16,3-4 0-16,1-4-1 0,3-3 1 15,2-1 3-15,2-2 1 0,-1-4 3 16,1-4-3-16,1-2 2 0,0-6-2 16,-3-2 12-16,2-3 8 0,-3-2 0 15,-3-3 2-15,0-1-3 0,-3-1-8 16,-3 0-1-16,-1 2-4 0,-4 4-1 16,-2 5-3-16,-1 4 1 0,-1 4 7 15,-1 6-5-15,0 0-5 0,0 3-4 0,0 0 0 16,0 0-2-16,-4 6 0 15,0 5 1-15,0 3 1 0,-1 4 0 16,-1 3 0-16,2 2 1 0,3-3-1 16,0 2 0-16,1-3 0 0,1 0-1 0,4 0-4 15,5-3-3-15,2-3-4 0,1 0 2 16,6-4-3-16,-1-3 2 0,2-3 4 16,0 0 7-16,1-3 3 0,-1-2-3 15,-2-5 0-15,0-2 0 0,-1-1 2 16,-3-2 2-16,0 1 1 0,-5 2 1 15,0 1 1-15,-4 2-2 0,-2 2 4 16,-3 2-3-16,1 1-1 0,-1 1-4 16,0 0-1-16,0 5-4 0,-2 2 3 15,-1 5 0-15,-1 0 1 0,2 3 0 16,2 2-2-16,-2-1 2 0,2 1-5 16,4 1-6-16,4-1 2 0,1-2-2 15,3 1 2-15,5-1-11 0,1-4-10 16,3-2 7-16,1-3 11 0,2-2 6 15,-1 1 6-15,4-5-3 0,-2 0 3 0,2-3 0 16,1-4 0-16,0-3 1 16,-1-1-1-16,0-2 2 0,0 0 0 0,-1-3 4 15,-2 1-3-15,-1-1 4 0,-2-2 5 16,-4 1 3-16,-3-3-3 0,-5 2-6 16,-4 0-4-16,-3 2 0 0,-2 0-1 15,-7 5 2-15,-3 0-3 0,-3 5 0 16,-2 0 0-16,-2 3 0 0,-3 3-1 15,0 0 1-15,0 3 0 0,1 6 0 16,0 1-2-16,2 4 2 0,1 0-1 16,1 1 1-16,1 5 0 0,0-4-1 15,5 2 0-15,0 2-8 0,3-4-2 16,2 2-3-16,2-2 4 0,2-4 0 16,0-1-2-16,6-2 8 0,-1-2 3 15,3-2 1-15,1-1 1 0,3-1-1 16,0-1 2-16,5 0-2 0,-1-2 1 15,5 0 2-15,-1-2 2 0,5-3 5 0,0-2 11 16,2-1-2-16,1-2-8 0,0 1 0 16,1-2 0-16,0 1 0 0,3 1 3 15,-2 3-5-15,3 2-4 0,3 5-1 16,-1 0-1-16,-1 7-2 0,0 4 1 16,-3 1-1-16,-3 3 1 0,-4 0 1 0,-3 2-2 15,-4-1 1-15,-3 2-2 16,-3 2 0-16,-5-2 0 0,-2 0 0 15,-5-1-2-15,-2-4-1 0,-8-1 2 16,-5-5 1-16,-1-4 0 0,-3-4-5 16,-3 0 0-16,0-3 0 0,0-1-12 15,2-3-29-15,5-3-50 0,2-1-85 16</inkml:trace>
  <inkml:trace contextRef="#ctx0" brushRef="#br0" timeOffset="93252.8098">22666 18256 442 0,'0'0'22'0,"0"0"-22"0,0 0-95 16,0 0-258-16</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02:12.206"/>
    </inkml:context>
    <inkml:brush xml:id="br0">
      <inkml:brushProperty name="width" value="0.05292" units="cm"/>
      <inkml:brushProperty name="height" value="0.05292" units="cm"/>
      <inkml:brushProperty name="color" value="#FF0000"/>
    </inkml:brush>
  </inkml:definitions>
  <inkml:trace contextRef="#ctx0" brushRef="#br0">10728 12615 214 0,'0'0'21'16,"0"0"-1"-16,0 0-11 0,0 0-7 15,0 0 5-15,0 0 1 0,0 0 3 16,0 0-4-16,-202-2-6 0,145 3 0 16,-3 1 2-16,1-2-3 0,-4 2 1 15,0-2-1-15,1 1 1 0,2-2 0 16,4 1-1-16,4-1 1 0,5 0 9 16,6 0 19-16,7-1-3 0,3-1-2 0,5 0 1 15,3-3-2-15,4 2-4 0,3-1-8 16,0-1-3-16,3 2-2 15,1 1-4-15,1-1-2 0,0 1-1 0,3-1-4 16,0 1-25-16,5-3-53 16,3-2-204-16</inkml:trace>
  <inkml:trace contextRef="#ctx0" brushRef="#br0" timeOffset="5036.2915">13123 12846 345 0,'0'0'0'0,"0"0"10"0,0 0-10 16,0 0 2-16,0 0-1 0,0 0 1 16,0 0 1-16,0 0-3 0,0 0 0 15,0 0 0-15,675-113 3 0,-616 106 3 16,-3 4-4-16,-3 3 2 0,-8 0 1 15,-2 1-2-15,-4 6-2 0,-4 2 0 0,-5 5 0 16,-3-2 0-16,-2 5-1 16,-4 0 0-16,-1 2-1 0,-2 4-1 15,0-2-4-15,-1 3 5 0,-1 1-5 16,3 0 4-16,-3 2-1 0,1 0 1 0,-2-2 2 16,0-1-2-16,-4-3 1 0,1-3 1 15,-4-3 0-15,-1-4 0 0,-1 0 1 16,-2-2 4-16,1-1-2 0,-2-2-1 15,0-1-2-15,-2-2 3 0,0-3-2 16,2 0-1-16,0-3 2 0,3-4 3 16,2-4-2-16,0-2-2 0,3-6-1 15,1-1 0-15,3-3 0 0,5 1-1 16,2 0-8-16,5 1 3 0,3-1 1 16,6-1 2-16,3 3 2 0,2-3 0 15,2 4 1-15,5 0-1 0,3 1 1 16,6 1 2-16,-1 3-2 0,12 3 0 15,2 2 0-15,5 1 0 0,4 5 1 16,2 1-1-16,2 3 0 0,0 0 0 0,3 4 1 16,1 4 1-16,2 0 0 0,2 4 1 15,1 4-3-15,1 3 3 0,-3 3-2 16,1-1 1-16,-1 2-1 0,0 1-2 16,0-2 1-16,0-2-1 0,-3-3 1 15,0-2 0-15,-2-7 0 0,-1 0 0 16,-1-5 2-16,-2-3-2 0,-4 0 0 15,-4-9 2-15,0-4 6 0,-7-5 0 16,-5-3 0-16,-7-5-1 0,-6-1 6 16,-7 0-4-16,-4-3-3 0,-4 3-2 15,-3 0-4-15,-4 1 1 0,-5 1-1 16,-2 3 0-16,-5 3-6 0,-3 3-16 0,-4 7-18 16,-4 0-40-16,-2 0-116 0</inkml:trace>
  <inkml:trace contextRef="#ctx0" brushRef="#br0" timeOffset="6515.5992">2095 12595 227 0,'0'0'5'0,"0"0"4"0,0 0 5 16,0 0 5-16,0 0-9 0,0 0-3 16,0 0-5-16,0 0-2 0,-31 21 1 15,47-10 3-15,2 1 9 0,5 0-2 16,3-2-1-16,-2 4-4 0,5 1-3 16,3 0 3-16,2 3-2 0,2-1 1 15,5 0-4-15,1-2 0 0,5-1 1 0,4-3-2 16,3-2 3-16,4-5-3 15,-2-1 0-15,7-3 4 0,4 1 3 16,4-3 6-16,5-2-4 0,4 2-3 0,3-1-3 16,2 0-3-16,1 3 1 0,3-3-1 15,-5 0 0-15,-6 3 3 0,-4 0-3 16,-4 0 1-16,-3 3-1 0,-3 5 0 16,0 2 0-16,-5 3-1 0,-3 2 1 15,-6 2 0-15,-5 2 1 0,-4 2 0 16,-7 1-1-16,-2 2 0 0,-3-2-2 15,-3 2 0-15,0 0-2 0,-2 0-2 16,0-1-1-16,-2-3 2 0,-4-2-3 16,-1-3 8-16,-6-3-2 0,-1-2 2 0,-2-3 0 15,-2-1 0-15,0-1 2 16,-2 0-1-16,-1-1 8 0,-1-1 0 16,3 0-3-16,-2-1-2 0,-2 1 1 0,1-3-1 15,0 2-1-15,0-2-2 16,0 0 1-16,5-2 1 0,-1-2 2 0,3-3-3 15,0-1 2-15,0-1-1 0,2-6-3 16,0 1 0-16,0-4 0 0,3-1 0 16,0-2 0-16,1-3-7 0,2 1 5 15,4-2 2-15,0 3-2 0,2 1-1 16,7 1-1-16,4 1-1 0,4 3 3 16,4 1-4-16,6 0-2 0,5 2 2 15,2 1-5-15,6 2 3 0,3 2 1 16,1 0 7-16,3 3-1 0,4 3 1 15,1 2 0-15,6 2 0 0,1 6 0 0,6 4 0 16,2 2 0-16,1 3 0 16,1 3 0-16,3-1 0 0,-1 1-1 0,1 1 3 15,0-2-2-15,0-1 0 16,0 1 0-16,-1-2 0 0,-2-3 0 16,-3-3 0-16,-4-2 7 0,0-3 0 0,-1-2 0 15,-3-4 4-15,0 1-3 0,-2-5 3 16,-2-3-4-16,-5-2 1 0,-1-4-2 15,-6-2-2-15,-7-2 0 0,-6-2-3 16,-7-2-1-16,-8-4 1 0,-4-4-1 16,-4 0 0-16,-4-4 0 0,-2 3-13 15,-1-2-18-15,5 0-23 0,-3 2-64 16</inkml:trace>
  <inkml:trace contextRef="#ctx0" brushRef="#br0" timeOffset="19325.9091">16472 15398 300 0,'0'0'12'16,"0"0"3"-16,0 0 1 0,0 0-7 0,0 0 2 15,0 0-2-15,0 0-1 0,0 0-5 16,5-116 10-16,-10 118-6 0,-4 7-7 15,-2 6 0-15,-4 3 0 0,1 3 0 16,1 2-1-16,2 3 1 0,4 3 0 16,2 0 0-16,2 1-1 0,3-4-1 15,1-3 2-15,7-2-3 0,3-3-5 16,3-3-3-16,4-2 5 0,3-3 5 0,2-1 1 16,4-2 3-16,4-3-2 0,0 0 3 15,-1 0-1-15,-2 0 6 0,-1 1 0 16,-4 0-4-16,-1 2-2 15,-5 1 4-15,-4 2-2 0,-1 2-3 16,-4 1-2-16,-4 5 0 0,-4 2-2 0,0 2 1 16,-3 0 1-16,-10 1 1 15,-4 0-1-15,-4-1 1 0,-5-2-1 0,-3 1 2 16,-3-5 0-16,1-2-1 0,3-4-1 16,-1-2-5-16,2-4-5 0,2-4-4 15,-1 0-3-15,5-9 4 0,-2-4-6 16,1 0-15-16,2-4-27 0,1-4-21 15,7 1-52-15</inkml:trace>
  <inkml:trace contextRef="#ctx0" brushRef="#br0" timeOffset="19859.7813">16289 15380 284 0,'0'0'23'0,"0"0"-2"16,0 0-6-16,0 0-2 0,0 0-9 16,0 0-1-16,0 0 0 0,0 0 0 15,175-33-1-15,-131 31-1 0,4 2 1 16,4-2-2-16,0 2 0 0,3-1 1 16,-1 0 1-16,-4 1-2 0,-2-1 0 15,-5 0 1-15,-2 0-1 0,-6 2 1 16,-4-1-1-16,-7 0 0 0,-3 1 0 15,-6-1-1-15,-4 0 1 0,-7 0 0 16,-3 0 2-16,-1 0 1 0,0 0-3 16,-2 0-2-16,-4 4 0 0,-5 0 2 0,-5 3 1 15,-1-1 5-15,-2 4-4 0,-2 2 0 16,3 4 1-16,-2 1-2 0,-1 4-1 16,5 3 0-16,0 2 0 0,5 3 0 15,3 3-1-15,5 3 1 0,3 1 0 16,6-3 1-16,7 1 1 0,6-4-1 15,4-3-1-15,4-4-3 0,3-5 2 16,2-3-1-16,5-5 2 0,3-3 0 16,0-4 0-16,4-3 0 0,-4 0 0 15,-1-8 3-15,-5-6-1 0,-5-2 4 16,-3-3 5-16,-6-3 5 0,-6-5 7 16,-3 1-8-16,-5-2-3 0,-6-1-4 15,-1-1-2-15,-13-5-3 0,-1-5 0 0,-6 0-1 16,-5-2-2-16,-3 1 1 0,-5 3-3 15,0 1 1-15,-2 7-20 16,2 3-10-16,1 7-10 0,2 4-28 0,4 2-56 16</inkml:trace>
  <inkml:trace contextRef="#ctx0" brushRef="#br0" timeOffset="20159.4136">17784 15077 209 0,'0'0'46'15,"0"0"-14"-15,0 0 2 0,0 0-11 0,0 0-3 16,0 0-2-16,0 0-10 0,0 0-8 15,-13-18 0-15,7 43 0 0,-2 4 1 16,1 7-1-16,-1 0 2 0,1 1-1 16,4 1 1-16,2 0-2 0,1-1 0 15,0-3-2-15,0-3-12 0,2-2-7 16,0-5-10-16,1-4-17 0,2-3-14 16,-2-6-20-16,-1-2-35 0</inkml:trace>
  <inkml:trace contextRef="#ctx0" brushRef="#br0" timeOffset="20744.0504">17606 15325 215 0,'0'0'13'0,"0"0"0"0,0 0 7 16,0 0-2-16,0 0-7 0,0 0 0 16,0 0-3-16,0 0 3 0,0 0-5 15,-116-57-6-15,121 57 2 0,4 0-2 16,7 0 9-16,7 0 8 0,6 2-12 15,4-2-1-15,4 0-4 0,1 0 0 16,0-2 1-16,1-2 0 0,-1-3-1 16,-4-2 2-16,-1 2-2 0,-4-4 7 15,-3 0 8-15,-6 0 1 0,0 0 8 16,-7 2-11-16,-2 3 1 0,0 0-4 16,-7 2 3-16,-3 3-2 0,-1 1-3 15,0 4-8-15,0 6-2 0,0 6-14 0,-7 6 16 16,0 5 3-16,2-1-1 0,-4 5-1 15,3-2 0-15,-4 2 1 16,4-2-2-16,1-1-1 0,0-3-4 0,2-3 3 16,2-3-2-16,-1-6-2 15,2-1 4-15,1-5-1 0,4-4-1 0,3-2 0 16,0-1 3-16,6-7 1 0,2-3 2 16,1-4-1-16,-1-1-1 0,-1 0 2 15,0-3 1-15,2 3-3 0,-2-4 1 16,1 6 0-16,-3 0 0 0,-2 6-1 15,1 2 0-15,-7 1 2 0,2 4-2 16,-1 0-2-16,1 6-1 0,1 6 3 16,2 1-3-16,-2 2 3 0,-1 2 2 15,0 0-2-15,-2 0 0 0,4 1-2 16,0-2 2-16,2-2 0 0,3-4 0 16,0-1 0-16,1-4 0 0,-1-4 2 15,3-1-1-15,-5-3-1 0,2-4 1 0,1-4 0 16,-6-1-1-16,0-2-1 0,-4-3-1 15,1-1-3-15,-3-1-7 0,-1 1-5 16,-1 1 0-16,0 1-5 0,1 3-15 16,-1 1-37-16,-1 5-56 0</inkml:trace>
  <inkml:trace contextRef="#ctx0" brushRef="#br0" timeOffset="21376.2831">18787 15966 172 0,'0'0'10'0,"0"0"-4"16,0 0-1-16,0 0 3 0,0 0 4 0,0 0 2 16,65-101 5-16,-56 77 3 15,0-2-2-15,-4-3 3 0,1-3 0 0,-2 0-6 16,-1-1-3-16,-2-2-2 0,-1 0-3 16,0-1-1-16,-6 3-4 0,-1 2 0 15,1 2-3-15,-2 7 0 0,4 3 1 16,-2 6 2-16,2 5 1 0,0 5 0 15,2 3-4-15,0 6-1 0,-3 10-6 16,-1 7 3-16,4 9 3 0,1 6 1 16,1 6-1-16,0 4 0 0,0 4 0 15,0 2-1-15,1 2 1 0,1 1-5 16,2 0 4-16,-1 0-2 0,0-1-3 16,0-2 3-16,1-2-1 0,4-2 3 15,-3 2 0-15,2-4 1 0,0-1 0 0,-1-5 1 16,3-2-1-16,-4-3 1 0,1-6 0 15,-1-1-1-15,-1-4-1 0,-2-5-4 16,0-4-21-16,0-8-36 0,-2-2-13 16,0-7 8-16</inkml:trace>
  <inkml:trace contextRef="#ctx0" brushRef="#br0" timeOffset="21709.7205">18773 15885 255 0,'0'0'12'0,"0"0"11"15,0 0 1-15,0 0-3 0,0 0 2 16,0 0-11-16,0 0-8 0,0 0 7 0,0 0-6 16,81-231-4-16,-53 226 4 0,2 4-5 15,1 2 0-15,1 2-3 0,-3 6 3 16,-5 5 0-16,2 1 0 0,-3 4 3 15,-1 3-3-15,-3 1 0 0,-5 1 0 16,-5-1 0-16,-7-1 0 0,-2-2 0 16,-3-3-2-16,-12-2-2 0,-2-1 4 15,-4-5 3-15,-7-1-2 0,0-2 1 16,-4-3-2-16,-1-1 3 0,0-3 0 16,4 1-2-16,0-1-1 0,4-5 0 0,4 1-5 15,2-4-13-15,6 1-28 0,3 0-31 16,7 1-38-16</inkml:trace>
  <inkml:trace contextRef="#ctx0" brushRef="#br0" timeOffset="22109.4265">19095 15937 129 0,'0'0'6'16,"0"0"-5"-16,0 0-1 0,0 0-1 15,0 0-2-15,0 0-3 0,0 0 2 16,0 0 4-16,0 0 0 0,219 46 1 16,-182-52 8-16,0-2 6 0,-2-2 8 0,-2-2 1 15,0-1 0-15,0-1 4 16,-7 0-7-16,-4 0 4 0,-4-2-9 0,-3 1-2 16,-4-1-4-16,-5 1-7 15,-5 0 0-15,-1 0 3 0,-11 3-3 16,-6 3-3-16,-5 4 0 0,-6 3 1 0,-2 1 0 15,-1 3-1-15,0 6 1 16,2 1 3-16,-1 5-3 0,5 2 0 16,3 4-1-16,5 1 2 0,5 1-2 0,2 2 0 15,6-1-1-15,4-1 0 0,1 1 2 16,8-3 0-16,5-2 0 0,4-4-1 16,3-4 0-16,3 1 11 0,1-3 0 15,1 1 2-15,2-2-9 0,2-1-4 16,0 2 3-16,-1-1-3 0,-1-2 0 15,-4 1-5-15,-3-3-11 0,-6 0-23 16,-5-3-23-16,0 0-4 0,-5-2-60 16</inkml:trace>
  <inkml:trace contextRef="#ctx0" brushRef="#br0" timeOffset="22493.1183">19695 15740 300 0,'0'0'13'0,"0"0"0"0,0 0 12 16,0 0-10-16,0 0-4 15,0 0 0-15,0 0 4 0,0 0-6 0,101 12-5 16,-90 8-2-16,1 4 0 0,1 2-2 16,-1 5 0-16,-1 3-1 0,5 2 1 15,-2 2-1-15,3 1-1 0,-2-1-3 16,-2-1-4-16,-1-6-8 0,-2-5-4 0,1-6-2 15,-5-6 12-15,-1-5 1 16,-1-5 6-16,-3-3 3 0,0-1 1 0,-1-2 0 16,0-7 7-16,-1-4 1 15,-4-5-2-15,-1-2 3 0,1-5 5 0,1-3-1 16,-2-3 1-16,5-1 2 0,1-4-6 16,0-1-2-16,7-1-4 0,4 0-3 15,3 4-1-15,5 5 0 0,1 7-2 16,3 7 2-16,-1 6-1 0,1 5-1 15,0 4 1-15,-2 3-4 0,1 8-20 16,-3 3-24-16,-2 0-47 0,-9-2-95 0</inkml:trace>
  <inkml:trace contextRef="#ctx0" brushRef="#br0" timeOffset="24241.4408">20604 15882 200 0,'0'0'22'15,"0"0"-9"-15,0 0-1 0,0 0 1 16,0 0 8-16,0 0 4 0,0 0-9 0,0 0-1 15,-10-62-1-15,-1 55-2 0,-1 0-4 16,-3 1 1-16,-3 1-1 16,-3 1-3-16,-1 3-2 0,-2-3-3 15,0 4 0-15,3 0 1 0,0 7-1 0,0 6 0 16,5 3-1-16,-1 3 1 0,7 6-2 16,2 0-2-16,1 2 4 0,5 1 0 15,2 1-1-15,1 1-1 0,7-1-2 16,5-2 4-16,-1-2 0 0,8-4-3 15,1-2 0-15,5-4 0 0,2-1 4 16,2-3-1-16,6-2 0 0,1-4 3 0,3-2 2 16,-2-2-5-16,1 0 2 0,-2-1 0 15,-4-4-2-15,-1-4 2 16,-2-1 2-16,-4-5-3 0,-1 0 2 0,-4-2-3 16,-4-2 8-16,-2 0-3 15,-4-4-3-15,-4-2-1 0,-5 1 1 0,-2 0-2 16,-2 4 0-16,-5 3 4 0,-3 4-3 15,-1 3-1-15,-4 2-1 0,0 4 1 16,-4 3 0-16,0-1 0 0,-1 8 0 16,0 4 0-16,1 4 0 0,0 6 0 15,4 0-1-15,-2 1 1 0,2 1-2 16,1 0 2-16,0-1-2 0,2-1-1 16,4-3 2-16,4 0 0 0,4-6-1 15,2 1-2-15,8-3-2 0,5 0 2 16,4-4 4-16,4-2 0 0,4-2 0 15,3-2 3-15,2 1-3 0,1-4 0 16,0-4 1-16,0-1 0 0,-1-1 0 0,-3-1-1 16,-1-1 3-16,-2-2 0 0,-2 1 3 15,-6-1-1-15,-2 0 4 0,-6 1-5 16,1 1 5-16,-7 2-1 0,-1 4-2 16,-3-1-1-16,0 5-3 0,0 1 1 15,0 0-3-15,-3 6-2 0,-3 1 1 16,-2 5 1-16,3 1 0 0,1 3 0 15,1-2 0-15,3 1-1 0,0 1-7 16,0-2-4-16,6-4 1 0,2 0 0 16,4-4 2-16,2-1 1 0,1-3 5 15,1-2 0-15,0-1 3 0,1-5 0 16,1-3 1-16,1-1-1 0,-2-3 2 16,2 1-2-16,-1 2 1 0,-3 0 0 15,-1 1 0-15,1 0 2 0,-5 3 0 16,3 4-1-16,-2 1 1 0,-3 1-3 0,1 3 0 15,0 3 0-15,-2 3 0 0,-3 1-3 16,0 5 3-16,-1 1 0 16,0 2-1-16,-2 1 1 0,0-2 0 0,-1 1-1 15,0-1 1-15,2 1 0 0,2-1 0 16,1 1 0-16,2-1-4 0,2-3-6 16,2 0-32-16,2-4 1 0,4-3 0 15,-2-1-1-15,2-6 32 0,0 0 9 16,1-2 1-16,1-5 0 0,4-1 1 15,0-5 4-15,-2-5 10 0,0 3 4 16,2-4 4-16,-2-1-2 0,0-2 1 16,3-4-1-16,-2-2-6 0,1-4-4 15,-5-3 1-15,2-16-4 16,-3-5 1-16,-2-4 0 0,-2-1-3 0,-7 12-2 16,0 2 1-16,-5 5 4 15,-1 8-3-15,0 2 1 0,1 9-2 16,-1 4-3-16,0 3 1 0,0 4 2 0,-2 2-2 15,2 5-3-15,-2 4 2 0,1 1 1 16,-5 3-3-16,3 7-3 16,-5 9-5-16,0 6 5 0,-4 7 3 0,4 6 0 15,0 3 0-15,2 7 3 0,-1 1-3 16,3 1 0-16,2 2 0 0,-2-1 0 16,2-2-3-16,0-4 0 0,-1-3-2 15,1-2-2-15,2-6-4 0,-1-1-2 16,0-5-3-16,1-3-9 0,0-5-16 15,0-5-8-15,0-3 5 0,0-5 14 16,0-4-12-16,0-3-3 0,0 0 26 16,-1-6 11-16,-3-1 8 0,-3-4 7 15,0 0 9-15,-5-4 4 0,-2-1-6 0,0 0 2 16,-5 1-1-16,2 2-3 0,-4-1-3 16,0 0 0-16,1 0-3 15,-3-1 1-15,4 2 2 0,2 1 4 16,3-1 5-16,8 3-3 0,4 1-3 0,2-1-2 15,7 1 4-15,8-3-13 0,4 2 9 16,10 1-10-16,4 2 1 0,4 1 2 16,5 3-3-16,2 1 3 0,2 1 4 15,0 1-2-15,-2 0 2 0,-3 3 0 16,-6 2 3-16,-3 3 10 0,-2 1 5 16,-3 1-4-16,-4 2-9 0,-2 3-4 15,-4 1-6-15,0 1-2 0,-4-1 0 16,-4 2 0-16,-3-2 0 0,-4 2 0 0,-2 2-2 15,0 2-4-15,0-2-18 0,0 1-26 16,-1-5-78-16</inkml:trace>
  <inkml:trace contextRef="#ctx0" brushRef="#br0" timeOffset="24959.7424">22295 16465 128 0,'0'0'45'0,"0"0"-19"15,0 0-10-15,58-22 3 0,-42 11-2 16,1-2 10-16,2-3 6 0,-1-3-7 15,0-3-5-15,0-4-5 0,1-5-2 0,0 2 0 16,-1-4-5-16,-2-3 2 16,-1-2-1-16,-1-1 3 0,-3-3-9 0,-1-2-2 15,0 1 1-15,-4 1-2 0,2 2-1 16,-4 1-1-16,-1 4 1 0,-2 3 1 16,-1 5-1-16,0 3 3 0,-3 4 5 15,-1 7-8-15,3 0 2 0,-3 6 0 16,1 3 0-16,1 4-2 0,0 0 0 15,-3 7-1-15,-7 6-3 0,1 6 2 16,-3 6 1-16,1 6-1 0,-1 7 2 16,2 2 3-16,-1 7-3 0,3 1 0 15,-1 3 1-15,5 1-1 0,0-2-1 0,5-1 1 16,1-4-1-16,2-1-1 0,6-3-2 16,5-5 0-16,4-2-5 0,3-7 0 15,4-4-3-15,4-4 10 16,2-5 2-16,5-4 1 0,0-4 1 0,3-2 2 15,2-4-4-15,3-5 0 0,-2-5 0 16,-2-3 2-16,3-2 0 0,-4-1 4 16,-4-4 1-16,-1-1-2 0,-5-3-2 15,-5-4-1-15,-6 0-1 0,-3 1-1 16,-10 3-1-16,-4 3-4 0,-2 5 5 16,-7 6 1-16,-7 1-1 0,-6 5 0 15,-2 3 0-15,-2 1 3 0,-2 8-3 0,-2 4 0 16,0 5 0-16,2 4 0 0,3 3 0 15,4 4 0-15,2 2-1 0,6 0-4 16,5 1-6-16,8-2 0 0,3-1-4 16,11-3 2-16,6-1 10 0,9-4 1 15,3-4 2-15,3-1 3 0,5-5-2 16,-1-3 4-16,-3 0 6 0,-1-4 4 16,-3 0-7-16,-1-3-2 0,-5 0-2 15,-7 0-1-15,-2-5-3 0,-4-4 1 16,-6 0-1-16,-4-4-3 0,-3-2-18 15,-3-1-13-15,-11-5-45 0,0 1-61 16</inkml:trace>
  <inkml:trace contextRef="#ctx0" brushRef="#br0" timeOffset="25110.0464">22192 15770 285 0,'0'0'0'16,"0"0"-50"-16,0 0-9 0,0 0-50 16</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03:14.369"/>
    </inkml:context>
    <inkml:brush xml:id="br0">
      <inkml:brushProperty name="width" value="0.05292" units="cm"/>
      <inkml:brushProperty name="height" value="0.05292" units="cm"/>
      <inkml:brushProperty name="color" value="#FF0000"/>
    </inkml:brush>
  </inkml:definitions>
  <inkml:trace contextRef="#ctx0" brushRef="#br0">10689 5623 258 0,'0'0'15'16,"0"0"-8"-16,0 0-3 0,0 0 0 15,0 0 13-15,0 0 1 0,0 0-8 16,-339-34-6-16,283 30-4 0,-2 0 3 16,-1 1-3-16,-1-1 1 0,-2 1-1 15,-1 1 0-15,-1-1 0 0,-1 0 1 16,-5-1 0-16,0 1-1 0,-5 0 0 16,-2-1 1-16,-4 1-2 0,-1 0 2 0,-3-2-1 15,-3 5 4-15,-1-3 2 0,1 3 4 16,-8 0-1-16,0 0-3 0,-2 0 3 15,-2 3-3-15,-2 0-6 16,-1 0 3-16,-1 0-3 0,-2 3 2 16,2-2 0-16,-8 0-1 0,0 1 0 0,-3-2 1 15,-2 3-2-15,-1-3-1 0,0 3 0 16,2-2 1-16,0 2 2 0,-2-2-2 16,2 1 2-16,-1-1 2 0,0-2-4 15,5-1 1-15,8 0-1 0,2-1 6 16,8-1-2-16,4 0 10 0,6-5-3 15,6 0 1-15,5-2 0 0,10-2-3 16,7 3 7-16,9-4-7 0,10 3-2 16,7-1 0-16,11-1-2 0,5 3-4 15,7-2 0-15,6-3-1 0,1 1 0 16,6-6-29-16,12-2-77 0,5-3-274 16</inkml:trace>
  <inkml:trace contextRef="#ctx0" brushRef="#br0" timeOffset="22782.5087">14721 10578 292 0,'0'0'0'16,"0"0"8"-16,0 0-2 0,0 0-1 15,0 0-5-15,0 0 0 16,0 0-3-16,0 0-26 0,0 0-68 0,164-50-85 15</inkml:trace>
  <inkml:trace contextRef="#ctx0" brushRef="#br0" timeOffset="23241.2292">15575 10485 177 0,'0'0'80'0,"0"0"-58"0,0 0-13 15,0 0 0-15,0 0-4 0,0 0-5 16,0 0 0-16,0 0 0 0,0 0 7 16,-114-31-1-16,66 28 6 0,-9-3-11 15,-8 3 6-15,-6-2 0 0,-10 1 3 16,-7 3 1-16,-4-1-4 0,-1 2-4 15,1-1-3-15,0 4 0 0,0-2 2 16,2 2-2-16,3-2 3 0,4 1-2 16,4 1-1-16,6-3 2 0,7 3 0 15,8-2 0-15,8 1 1 0,7 1-2 0,3 0-1 16,11-3 0-16,0 1-19 0,8-2-36 16,7 1-59-16</inkml:trace>
  <inkml:trace contextRef="#ctx0" brushRef="#br0" timeOffset="24690.8713">5452 11357 132 0,'0'0'10'15,"0"0"-8"-15,0 0 1 0,0 0 0 16,0 0 3-16,0 0 5 0,0 0-2 16,0 0 0-16,0 0 4 0,83-63-3 0,-72 61-4 15,1-1-1-15,0 0 0 16,-1-2-1-16,1 2 1 0,-1 3 6 0,2-3-9 16,-3 1 4-16,1 2-6 0,-1 0 2 15,-1 0-2-15,-2 0 0 0,-2 0 1 16,-1 0-1-16,-1 0 2 0,-3 0-1 15,0 0 0-15,0 0 4 0,0 0-5 16,-1 2-4-16,-5 3-1 0,-6 2 5 16,-5 2 9-16,-8-2 4 0,-15 0-3 15,-14-4 16-15,-15 1-13 0,-10-4-3 16,-5 1-6-16,0-2-3 0,3 1-1 16,2-3-3-16,8 1 0 0,3-2 3 15,5-1 0-15,6 2-9 0,4-3 8 16,5 4-6-16,10 0 10 0,5 1-3 15,7 1 2-15,9 0-2 0,15 0-53 0,4-2-143 16</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04:17.164"/>
    </inkml:context>
    <inkml:brush xml:id="br0">
      <inkml:brushProperty name="width" value="0.05292" units="cm"/>
      <inkml:brushProperty name="height" value="0.05292" units="cm"/>
      <inkml:brushProperty name="color" value="#FF0000"/>
    </inkml:brush>
  </inkml:definitions>
  <inkml:trace contextRef="#ctx0" brushRef="#br0">4099 4200 397 0,'0'0'27'0,"0"0"-12"0,0 0-12 0,0 0-2 16,0 0 1-16,0 0 1 0,0 0-1 16,0 0-2-16,-579 2 0 0,507-5 0 15,3-1-2-15,3 1-4 0,7-1-7 16,1-1-10-16,6-1-25 0,8 0-63 15,9 1-101-15</inkml:trace>
  <inkml:trace contextRef="#ctx0" brushRef="#br0" timeOffset="1000.3289">19563 4648 330 0,'0'0'22'0,"0"0"-11"0,0 0-11 16,0 0 0-16,0 0 1 0,0 0 5 15,0 0-4-15,0 0-1 0,0 0 0 16,-157-52 2-16,120 48-3 0,-7 1 0 16,-3 0 0-16,-1 0 0 0,-8 1 0 0,-1 2 1 15,-7 0-1-15,-7 0 0 0,-9 0-4 16,-10 0 4-16,-6-3-1 0,-9 0-2 15,-10-2 2-15,-4 2-2 0,-8-1 2 16,-5-3 1-16,-5 1 1 0,-3-3 0 16,-5-2 7-16,-1-1-4 0,4 2 10 15,6-2 6-15,5 3-4 0,7-2 0 16,4 3 4-16,6 0-4 0,9 2-9 0,11 3-6 16,8 2 0-16,16 1 0 15,13 4-1-15,13 6-17 0,24 0-54 0,20 0-169 16</inkml:trace>
  <inkml:trace contextRef="#ctx0" brushRef="#br0" timeOffset="7547.4653">1645 7060 239 0,'0'0'15'0,"0"0"-5"16,0 0-6-16,0 0 3 0,0 0 0 15,0 0 2-15,0 0 6 0,0 0-9 16,-208-117-5-16,180 113-1 0,3 1 0 0,-4 3 2 16,2 0 1-16,-3 3-2 0,2 1 0 15,-6 3 0-15,0 4 0 0,2 0 0 16,-1 4-1-16,2 1 0 0,3 2 0 15,5 1 0-15,-1 3 0 0,4 3-1 16,3 1 1-16,1 3 0 0,4 4 4 16,3-1-3-16,-1 4-1 0,5 0-4 15,4-1-1-15,1 1 3 0,0 1 2 16,0 0 2-16,4 0-1 0,1-3-1 16,2 3 1-16,0 2 1 0,2-5-1 15,0 5-1-15,4-2 5 0,1-1-5 16,3-1 2-16,3-1 1 0,4-3 0 15,1-1 1-15,5-2-4 0,4 0 3 0,4-3-2 16,5 0 0-16,2-2 2 0,-2-2-1 16,4-4 0-16,2 0 1 0,-1-3 0 15,3-2-3-15,-1-2 1 0,1-4-1 16,2 1 1-16,1-2 3 16,-2-1-1-16,1-1 0 0,4 0-3 0,0-3 1 15,-2 0-1-15,2 1 0 0,-4-4 0 16,-2-1 2-16,-1-3-2 0,0-1 4 15,-3-1-4-15,-1 0 2 0,-5-2-1 16,4-2 0-16,-7-2 0 0,1 1-1 16,-2-3 0-16,-3 0 0 0,-3-3 0 15,-6-2 3-15,3-2 0 0,-6-4-2 16,0 0 0-16,-1-2 0 0,-3-2 1 16,-2-1-2-16,-1-4 0 0,-6 0 0 0,-2-3-2 15,-5-4 2-15,-2-4 6 0,-12 0 0 16,-3-3-3-16,-5 0 5 15,-9 0-2-15,-6-3 1 0,-8 3-3 0,-10-3-2 16,-6 2 0-16,-8 3 0 16,-4 2-2-16,1 6-10 0,1 3-6 0,3 6-25 15,2 3-31-15,11 7-56 0</inkml:trace>
  <inkml:trace contextRef="#ctx0" brushRef="#br0" timeOffset="8697.3314">7968 7018 381 0,'0'0'23'0,"0"0"-15"0,0 0-7 16,0 0-1-16,0 0 1 0,0 0 1 15,-221-48 0-15,176 48-2 0,2 0 0 16,-1 0 0-16,-1 4-3 0,-4 3-1 0,3 1-1 16,1 2 3-16,2 2 1 15,-1-1 1-15,6 5-1 0,-1 3 0 16,4 1-3-16,3 2 4 0,3 4 0 16,1 0-3-16,4 4 2 0,2 2 1 0,2 1-3 15,1 3 3-15,6 4-10 0,2 0 10 16,2 2 6-16,5 6-2 0,2-5-4 15,2 5 3-15,3-5-2 0,4 4-1 16,2 1-1-16,4-2-1 0,5 2 1 16,4 2-2-16,1-3 3 0,4 2-1 15,3-4-2-15,2-1 3 0,4-2 0 16,2-4-1-16,4-1 1 0,1-5-1 16,3-2 1-16,1-2 1 0,5-2-1 15,0-1 0-15,3-3 4 0,1-2-4 16,2 1 0-16,1-7 0 0,2-1 0 15,1-4 1-15,-2-1-1 0,4-2 1 0,-1-2-1 16,0-1 0-16,4-3 0 0,2-2-1 16,0-3-12-16,-1-4 2 0,-1-3 2 15,3-1-3-15,-1-6-4 0,3 1 1 16,-2-7 1-16,-1 0 7 0,-3-1-2 16,-2-2 8-16,-4-3 1 15,-4-4 0-15,-9-1 7 0,-2-4 12 0,-8-4-3 16,-8-4 9-16,-4-2-13 0,-9-2-2 15,-5-1 0-15,-7-3 0 0,-6 1-2 16,-12-4-2-16,-6 3 0 0,-11-1-6 16,-4 0 0-16,-9-1-3 0,-4 3 3 15,-4-1 0-15,-1 5-4 0,-2 3-15 16,-1 0-14-16,4 7-25 0,1 2-34 16,11 7-63-16</inkml:trace>
  <inkml:trace contextRef="#ctx0" brushRef="#br0" timeOffset="9663.0832">10645 7074 277 0,'0'0'11'15,"0"0"-2"-15,0 0-7 0,0 0-1 16,0 0 0-16,0 0 5 0,0 0-1 16,-256-25-1-16,214 29 2 0,0 2 0 0,2 0-1 15,-4 3 0-15,5 4-1 0,-1 2-2 16,3 2-2-16,3 2 1 0,0 2 1 16,3 4-1-16,0 3-2 15,2 0 1-15,2 3-3 0,3 3 3 0,3 1-7 16,2 4 0-16,3 1 0 0,1 5 6 15,5 0 0-15,4 0 1 0,3 3-3 16,3 0 0-16,2 3 2 0,5 0 1 16,3-3 5-16,3-1-4 0,2 2-1 15,4-4 0-15,2-1 0 0,4 0-1 16,2-2 3-16,4 0-2 0,4-2 4 16,2 2-3-16,2-3 0 0,0-2 2 15,6-2 0-15,0 0-1 0,5-1 1 0,0-2 3 16,3-1-6-16,1-4 0 15,4-2-1-15,-3-4 1 0,5-2 2 16,-1-2 2-16,4-2 4 0,-1-5-5 16,2-1 3-16,3 0-6 0,-1-3-2 0,2-1 2 15,0-5 2-15,0 0 1 0,3 0-2 16,-1-7-1-16,2 0 2 0,0-4-1 16,-2-1-1-16,-1-3 1 0,0-3-1 15,1 1 1-15,-5-5-1 0,1 1 0 16,-4-2-3-16,-2-4 3 0,-2 1 0 15,-4-5 0-15,-2 0 1 0,-3-1-1 16,-2-1 1-16,-3-1-1 0,-2 0 1 16,-5-1-1-16,-4 0 3 0,-2-3-2 0,-5 0-1 15,-4-5 0-15,-7 1-1 16,-5-3 0-16,-5-4-1 0,-4 2 0 16,-4-3 2-16,-10-1 5 0,-6 0 6 0,-9-3-2 15,-12 0-3-15,-9-3-1 0,-8-2 4 16,-6 0-7-16,-6 3-1 0,-4 1-1 15,-3 3 1-15,1 6-1 0,-1 1-3 16,4 10-7-16,4 2-18 0,4 6-33 16,5 5-28-16,12 6-64 0</inkml:trace>
  <inkml:trace contextRef="#ctx0" brushRef="#br0" timeOffset="11263.7284">17264 7087 367 0,'0'0'16'16,"0"0"-12"-16,0 0 3 0,0 0-7 15,0 0 2-15,0 0-1 0,0 0 1 16,0 0-2-16,-454-92 0 0,386 93 0 16,-3 5 0-16,-3 3-2 0,5 2-1 15,-2 4-1-15,5 4 1 0,1 4-3 0,4 2 4 16,5 6-5-16,4 4-1 0,1 1 2 15,4 4 4-15,1 3 0 0,6 2-1 16,3 3 1-16,3 1 1 0,6 1 1 16,3 3 1-16,4 4-1 0,4-1-1 15,3 1 1-15,4 3 1 0,3-2 0 16,4 1 0-16,3-2 3 0,0 0-3 16,6-3-1-16,3-1 1 0,5 0 0 0,2-5-1 15,4 0 5-15,3-2-10 16,6-4 4-16,6 2-1 0,3-1-5 15,5-4 4-15,6-2 2 0,2-2 0 16,2-4 1-16,3 2-1 0,2-5 1 16,5-1 0-16,2-3-1 0,2-4 5 0,3 0-9 15,4-6 7-15,0-3-2 16,3 1 5-16,0-7-4 0,5 1-1 0,-1-3 7 16,-2-3-4-16,3 0-1 15,-1-8 7-15,2-1-1 0,1-5-7 0,-1-1 6 16,-1-4-6-16,-1-4 9 0,-5-3 0 15,1-5-2-15,-9-2 2 0,-4-3-3 16,-11-3-1-16,-6-5 3 0,-8-1 0 16,-6-8-7-16,-5-3-2 0,-10-5 0 15,-6-5-1-15,-10-5-1 0,-7-5-1 16,-12-7 3-16,-9-5-2 0,-8-1 2 16,-5-2 3-16,-7 3 1 0,-2 6-4 0,-3 4 1 15,-1 7-2-15,3 7 1 0,0 7-6 16,2 9-3-16,-1 5 3 15,0 7-19-15,3 5-3 0,0 5-16 0,-1 4-22 16,9 4-62-16</inkml:trace>
  <inkml:trace contextRef="#ctx0" brushRef="#br0" timeOffset="12534.4753">1666 8211 449 0,'0'0'1'15,"0"0"-2"-15,0 0 2 0,0 0-2 16,0 0-10-16,0 0 11 0,0 0 4 15,0 0-4-15,0 0 1 16,-451-96 1-16,401 108 0 0,4 0-2 0,0 4-2 16,4 3-1-16,7 4-1 15,4 5-3-15,6 1-8 0,6 5 8 0,5 4 0 16,4 3 2-16,5 3 4 0,5 5-2 16,2 0 1-16,9 6 0 0,2 0-1 15,8 6 2-15,3-1-2 0,6 1 3 16,5-1-4-16,4 2 4 0,5-2-3 15,4-4-2-15,4-2 5 0,2 2 0 16,2-8 1-16,4 0 1 0,3-4-1 16,5 0 3-16,6-5-2 0,-2-1-2 15,5-4 2-15,2-2-2 0,-2-4 1 0,3-3-1 16,2-4 0-16,-1-2 0 16,0-2 0-16,1-4 3 0,-3-2-3 15,4-6 0-15,-4 0 4 0,0-5-4 0,0-3 1 16,-1-7-1-16,-2-5 0 0,0-2 0 15,-1-5 0-15,-2-5 2 0,-3 0-1 16,-5-7-1-16,-3-6 2 0,-7 1-1 16,-2-7 1-16,-4-1 1 0,-6-4-2 15,-9-5 3-15,-5 2 3 0,-8-4-3 16,-8 1-1-16,-9-6 7 0,-4-2-8 16,-11-2-2-16,-8-1 2 0,-10 0-2 15,-9 0-2-15,-11-1 2 0,-12 3-1 16,-8 1-4-16,-7 5-1 0,-11 3-3 0,-6 5-1 15,-5 3-4-15,-3 4-3 16,-3 5-17-16,1 5 1 0,1 4-11 16,1 7-11-16,0 2-15 0,11 4-9 15</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05:05.798"/>
    </inkml:context>
    <inkml:brush xml:id="br0">
      <inkml:brushProperty name="width" value="0.05292" units="cm"/>
      <inkml:brushProperty name="height" value="0.05292" units="cm"/>
      <inkml:brushProperty name="color" value="#FF0000"/>
    </inkml:brush>
  </inkml:definitions>
  <inkml:trace contextRef="#ctx0" brushRef="#br0">4935 15664 274 0,'0'0'16'0,"0"0"-11"0,0 0-3 16,0 0-1-16,0 0 3 0,0 0-1 15,0 0 5-15,0 0-7 0,-183-24 10 16,125 17 0-16,-7 0 5 0,-5 0-2 16,-2-1 1-16,0 1-9 0,-3-2 6 15,4 0 0-15,0 0 0 0,-1 2-6 16,3-2-2-16,-1 1 2 0,-1 2-5 16,5 0 2-16,5 3 0 0,10-1-2 15,5 1 0-15,9 0-1 0,5 2 1 0,4 0 0 16,4 1-1-16,4 0 0 0,-1 2-7 15,5 0-31-15,8-2-96 0,5-5-125 16</inkml:trace>
  <inkml:trace contextRef="#ctx0" brushRef="#br0" timeOffset="12061.1742">10344 17723 162 0,'0'0'27'0,"0"0"-8"15,0 0 8-15,0 0 8 0,0 0-13 0,7-45-10 16,-6 37-5-16,2 1-5 0,-1 2 3 15,1 0 3-15,1 0 0 0,-2 1 2 16,0 1 2-16,1 0-4 16,-2 3-3-16,2 0-5 0,-1 0 0 0,2 0-2 15,0 4 1-15,0 3 1 0,0 3 0 16,0 0-1-16,0 6 1 0,-1-1 0 16,-1 5 0-16,-1 1-1 0,0 3 1 15,-1 2 0-15,0 2 0 0,0 1 0 16,-2-1 2-16,0-1-2 0,-2-3-1 15,-1-3 1-15,-1-2-1 0,0-2 1 0,0-3 0 16,1-3 0-16,-1-3-1 16,2-2 1-16,1-3-3 0,1 0 3 15,1-2 0-15,1-1 3 0,-1-1-1 0,1 1 3 16,0-6 2-16,0-2 7 0,0-3-7 16,2-2-6-16,2-2 1 0,2-1-1 15,-1 0 0-15,0-1-1 0,4-1 1 16,-2-4-1-16,2-3 0 0,-1 1 0 15,3-1 0-15,-2-1 0 0,1-1 0 16,2 3 0-16,-1-1 1 0,-2 3 0 16,4 2-1-16,-4 2 1 0,1 3 2 0,-1 2-2 15,0 1-1-15,-1 3 0 16,-1 3 0-16,2 2-1 0,-2 3-2 0,0 1 0 16,4 1 2-16,0 8-6 15,2 2 4-15,0 5 3 0,2 3 0 16,-1 1 1-16,-2 5-1 0,1 5-1 0,-3 2 1 15,0 4-3-15,-1 4 6 16,0 0-6-16,-3 2 0 0,-1-5 1 16,-1-2-5-16,-1-5 1 0,-1-4 4 0,-2-5-2 15,0-6-7-15,0-5 1 0,0-4-3 16,0-3-31-16,-3-3-23 0,-2-3-38 16</inkml:trace>
  <inkml:trace contextRef="#ctx0" brushRef="#br0" timeOffset="12879.0233">11188 17792 291 0,'0'0'10'16,"0"0"-2"-16,0 0-8 0,0 0-4 16,0 0 3-16,0 0-1 0,0 0 2 0,4 10-3 15,-1-4 2-15,3 1 1 16,3 2 6-16,3 1 3 0,3 1-4 0,5 0 2 16,2-2-5-16,1-2 1 15,7 0-1-15,0-3 0 0,2-1-2 0,2-3 0 16,-1 0 3-16,1-5 0 0,-1-2-1 15,-3-5 0-15,0-1 1 0,-5-3 1 16,-4-2 2-16,-1 1 3 0,-6-2-1 16,-1 0-2-16,-4 0 1 0,-2 0-4 15,-3 1 1-15,-2 1-4 0,-2 2-4 16,-5 0 3-16,-4 3 1 0,-3 3 2 16,-2 2-2-16,-3 1 2 0,-3 3-1 15,-2 3 1-15,0 0-2 0,-3 9 0 16,0 3 1-16,-1 6-1 0,2 5 1 15,2 2 0-15,3 4-1 0,3 2 0 16,5 1 2-16,3 0-2 0,1-1 0 16,6-2 3-16,1-2-3 0,-2-1-2 15,9-4 2-15,3-1 2 0,3 0 3 0,4-2-3 16,3-2 0-16,1-5-2 0,3 1 0 16,0-3 3-16,2-3 0 0,-1 1-3 15,2-1-4-15,-3 0-23 0,2-2-28 16,1-3-44-16,-4-2-55 0</inkml:trace>
  <inkml:trace contextRef="#ctx0" brushRef="#br0" timeOffset="13979.9628">11916 17744 337 0,'0'0'6'0,"0"0"11"16,0 0 4-16,0 0 2 0,0 0-9 0,0 0-11 15,0 0-3-15,0 0-1 0,6-17-5 16,-6 25 1-16,1 5 5 16,1 1 2-16,-1 4 1 0,0 1-1 0,0-1 0 15,2 1-2-15,1 1 1 0,1-3 0 16,1 0 1-16,0-4-4 0,3-4-8 16,-2-3 1-16,2 0 4 0,-5-4-9 15,7-1-2-15,-4-1 7 0,5-3 1 16,0-5 7-16,1-3 1 0,0-4 0 15,1-1 0-15,-2-3 2 0,-2 0-2 16,0-2 2-16,-2 3 3 0,-1 0-2 16,-2 5 3-16,-1 1 0 0,0 6 2 15,-1 0 1-15,-1 5 4 0,-1 0-2 16,0 1-1-16,0 0-9 0,1 2-1 0,0 5-3 16,4 6 3-16,0 1 1 15,1 2 1-15,-1 0-2 0,0 0 0 16,3-1 0-16,-1 0 1 0,3-1-1 0,2-1 0 15,3-1-1-15,3-1 0 0,1-3-4 16,4 0 2-16,1-1 2 0,-1-3 1 16,3-1 2-16,0-2 0 0,0-1-2 15,-1-4 0-15,0-4 2 0,-3-2-1 16,-2-2-1-16,-2-2 1 0,-2-2 0 16,-2 0-1-16,-1-2-2 0,-2 0 2 15,-4-2 0-15,1 0-2 0,-5 1 1 16,-3 4-2-16,-1-1 1 0,0 4-4 15,-1-1 6-15,-5 3 0 0,-4 2 0 16,1 2 0-16,-1 3 4 0,-4 1-3 16,2 1-1-16,0 1 0 0,0 6-1 15,-1 2 1-15,-2 3 0 0,2 2 0 0,-1 2 0 16,2 3-1-16,-3 2 1 16,7 1 0-16,0 1 0 0,3 0-1 0,2 0 2 15,2-1-2-15,1 1 2 16,1-4-2-16,5 1-1 0,1-1 0 0,3-2 2 15,2-1 0-15,2-2 1 0,3-2-1 16,0 1 0-16,4-3 1 0,0-2 2 16,1-2-6-16,4-1 2 0,-2-1 1 15,2-3 0-15,-1-3 5 0,-1-4-2 16,0-4 1-16,-1-3-1 0,-2-1 5 16,0-2-2-16,-2-3-2 0,1-1 2 15,-5-4 4-15,0 0-8 0,-3 1 1 16,-1 0-3-16,-5 2 5 0,0 4-3 0,-2 3-1 15,-1 5 1-15,-2 5 2 16,-1 0-1-16,2 3-1 0,0 1 1 16,-1 1 1-16,0 0-4 0,-1 1-4 15,0 7-1-15,0 3-2 0,0 7 6 0,-1 1 2 16,-2 4-1-16,1 1 1 0,1 1 0 16,-1-2-1-16,1-1 0 0,0-3 0 15,-1-1-1-15,1-4 0 0,0-3 0 16,0-3 1-16,0-3-3 0,1-1 1 15,0-1 2-15,1-3 0 0,4 0 0 16,0 0 0-16,6-1 0 0,2-4 0 16,1-4 2-16,3-1 1 0,-1-1-2 15,1-3-1-15,0-2 1 0,0-1-1 0,-3-2 0 16,3 2 0-16,-5-1 1 16,-1 2-1-16,-2 4 0 0,-1 1 3 15,-1 6-3-15,-1 2-1 0,-2 3-1 16,1 0 0-16,0 7-3 0,2 6-1 0,1 3 6 15,2 5 1-15,-2 1-1 0,0 0 0 16,-1 0 0-16,-1-2 0 0,-1-1 0 16,0-2 0-16,1-3 0 0,2-5-2 15,4 1 2-15,-1-1 0 0,7 0 0 16,-2-5 1-16,1-4-1 0,2 1 3 16,-1-8 0-16,0 0-1 0,-1-5-2 15,0 0 0-15,-3-1-1 0,1 0-6 16,0-2-9-16,1-1-28 0,2-9-44 15,1-4-117-15</inkml:trace>
  <inkml:trace contextRef="#ctx0" brushRef="#br0" timeOffset="19111.0165">16947 16823 215 0,'0'0'19'15,"0"0"-8"-15,0 0-3 0,0 0 12 16,0 0 4-16,0 0-9 0,0 0 3 16,0 0 4-16,9-53-1 0,-6 44-6 15,-1-1-4-15,3 0 0 0,-1 2 1 16,2 0-1-16,2 2-3 0,0 2-2 0,1 1-6 16,7 3 0-16,0 0-4 15,2 6 2-15,0 3 4 0,1 5-2 0,-1 0 0 16,-2 3-2-16,-1 2 2 0,-1 3 0 15,-2 2 0-15,-1 3 0 0,-1 4-2 16,-2-1 2-16,-2-2-4 0,-3 0 1 16,-2-2 2-16,-1-3-1 0,0-2-2 15,-3-4 3-15,-3-2 0 0,1-3 0 16,1-4-1-16,1-3 0 0,0-2 0 16,1-3 2-16,2 0 2 0,0 0-1 15,0-5 3-15,-1-3 3 0,0-5-5 16,1-2 2-16,0 0-4 0,0-2 1 0,0-3-1 15,5 1 1-15,0-3-1 16,2-1 1-16,0-2-1 0,-1 1 0 0,4-2 1 16,0-1-1-16,1 4 1 15,1 0 0-15,0 5-1 0,-2 8-1 16,-1 5 1-16,3 4-1 0,-2 1 1 16,1 3 0-16,1 7-1 0,-1 0 1 0,-2 4-1 15,1 3 1-15,-1 2 0 0,-1 5 0 16,0 2 0-16,-1 1 0 0,-3 1 0 15,-3-2-1-15,0 0 1 0,-1-3-1 16,-1 0 1-16,1-5 0 0,0-1 0 16,0-3 0-16,0-6 0 0,0-1 1 15,0-4-1-15,0-2 0 0,0-1 0 16,0-1 3-16,5-5 3 0,0-3-4 16,2-5-1-16,1-3-1 0,-1-4 1 15,3-1 0-15,1 0-1 0,-1-1 0 16,2-2 1-16,1-1-1 0,-1 0 0 0,1-1 3 15,2 2-3-15,-1 2 0 0,-3 4 1 16,-2 6 1-16,-2 6 2 0,-1 2 1 16,-3 5-4-16,0 1-1 15,2 8 0-15,0 1-3 0,0 5 2 0,3 5 1 16,-3 2 0-16,-1 4 1 16,-1 4-2-16,1 0 1 0,-3 0 0 0,0 2 0 15,0-2-2-15,0-1 4 0,0 0-4 16,1-4 2-16,1 0-13 0,0-4-15 15,2-3-67-15,0-6-29 0</inkml:trace>
  <inkml:trace contextRef="#ctx0" brushRef="#br0" timeOffset="20341.8041">17880 16838 321 0,'0'0'16'16,"0"0"12"-16,0 0 10 0,0 0-11 16,0 0-17-16,0 0-8 0,0 0-2 15,21-19-6-15,-21 34 0 0,-3 3 6 16,-1 4 1-16,0 5-1 0,-1 2 1 15,1 2-1-15,0-2 0 0,1 0 1 0,2 0-1 16,1-2-2-16,4-2-7 16,3-3-7-16,6-5-1 0,0-5 6 15,2-4-2-15,3-3 11 0,0-4 2 16,1 0 1-16,-1-9 2 0,1-5 0 0,3 0-1 16,0-2 0-16,-3-2 3 0,-3 1 4 15,-3-2 2-15,-1 2 2 0,-2-1-5 16,-2 2-3-16,-1 3-1 0,-4 3 0 15,-2 3-1-15,-1 3-3 0,0 3 0 16,0 0-4-16,0 2-1 0,-2 6-2 16,-2 5 7-16,0 2 0 0,-2 4 2 15,2 2-2-15,0 0 0 0,1 2 2 16,-1-1-2-16,2 0 0 0,1-3-1 16,1-1 1-16,0 0 0 0,0-1-2 15,6-2 2-15,-1-1-3 0,1-4 3 0,5 1 3 16,0-3-3-16,1-1 0 0,3-3 4 15,1-1-2-15,2-1-2 0,2-1-2 16,-1-1 1-16,2-5 2 0,-3-1-1 16,0-4 0-16,-2-4 4 15,2-1-4-15,-1-3 0 0,0-3 1 0,0-3-1 16,0-2 0-16,1-3 0 0,2-2 0 16,-2-5 0-16,0-2 0 0,-4-6 1 15,-3-3-1-15,2-7 0 0,-7 1 0 16,4 2 4-16,-8 6-2 0,0 9 0 15,-1 8-1-15,0 6 1 0,-1 7-1 16,0 3 2-16,0 7-2 0,0 2-1 16,0 3 0-16,-4 1-4 0,-2 5 3 15,-4 5-2-15,1 5 3 0,-2 7 0 0,-1 5 0 16,3 6 1-16,0-1 0 16,3 4 0-16,-2 5-1 0,4 2-1 15,-1 7-5-15,0 0 0 0,3-3-4 16,2-1 0-16,2-6-3 0,4-1-1 0,-1-5 7 15,3-6 6-15,0-3-2 0,4-4 3 16,0-7 0-16,0-2 0 0,4-3 1 16,2-4-1-16,2-3 2 0,3-2-1 15,-1-2 1-15,5-5 0 16,-4-3-1-16,4-6 4 0,-3-2 3 0,4-6 3 16,-5-2-4-16,3-4 1 0,-3-5-5 15,2-6-2-15,-4-1 3 0,-1-7-4 16,0 0 2-16,0-12-2 0,-1 3 0 0,-3 2 0 15,-2 3 1-15,-7 10 0 16,1 2-1-16,-4 6 2 0,-2 2 1 16,0 3-1-16,-1 5 0 0,-1 3 3 15,0 4-2-15,0 6-1 0,0 3-1 16,-1 4-1-16,0 2-1 0,-2 2-3 0,-3 3 3 16,-3 8-1-16,1 5 0 0,-2 7 2 15,-3 8 0-15,1 4 0 0,3 6 0 16,-3 4 1-16,3 3 2 0,2-5 0 15,0 3-3-15,-1-1 0 0,6 0-1 16,0 5-1-16,1-4-5 16,1-4-1-16,-1-4 5 0,6-4-2 0,7-2 1 15,-1-6 0-15,4-3-3 0,5-3 4 16,2-3-3-16,3-5 1 0,3-5-2 16,-2-1 2-16,2-6 5 0,0-3 0 15,0-8 1-15,-3-4 0 0,2-5 2 16,-5-1 5-16,-3-5 5 0,0-2 0 0,-7-2-3 15,2 0-5-15,-6 2-2 0,-3 2-2 16,-2 5 0-16,-3 6 0 0,0 7-1 16,0 5-2-16,0 3-1 0,0 5-2 15,-2 6 3-15,0 5 2 16,2 5 0-16,0 3 1 0,0 4-1 16,1 2-1-16,2 1-10 0,6 0-18 0,0 1-11 15,4 2-36-15,2-4-12 0,-2-5-84 16</inkml:trace>
  <inkml:trace contextRef="#ctx0" brushRef="#br0" timeOffset="20502.7953">19486 16925 288 0,'0'0'9'15,"0"0"-2"-15,0 0 14 0,0 0 4 16,0 0-9-16,0 0-8 0,-196-153-7 0,168 150 1 15,4 2-2-15,-1 1-6 0,2 4-16 16,5 3-68-16,2 2-24 16</inkml:trace>
  <inkml:trace contextRef="#ctx0" brushRef="#br0" timeOffset="21791.4184">19670 17078 336 0,'0'0'11'0,"0"0"-1"16,0 0-1-16,0 0-1 0,0 0-3 15,0 0-5-15,0 0-5 0,0 0 3 16,0 0-1-16,19 30 3 0,-19-1 1 16,-2 5-1-16,-1 4 3 0,-1 6-2 15,0 2 0-15,-1 2-1 0,2 2 2 16,-1-5-2-16,2 0 1 0,2-2-1 16,0-2 0-16,0-3 2 0,3-3-2 15,1-4 0-15,-2-2 0 0,4-4 0 16,-1-3 0-16,1-4 0 0,-2-4-3 0,0-4-3 15,-2-2 0-15,-1-5 4 0,0-3-1 16,0 0 3-16,-1-5 0 0,1-4-2 16,-1-4-22-16,0-4 15 0,0-4 4 15,0-2 5-15,-2-4 0 16,0-3 1-16,1-4 6 0,0-4-5 0,0-5 2 16,1-2-2-16,0-7 3 0,0-3 1 15,0-4-6-15,4 0 0 0,1 1 5 16,2 8 0-16,4 7 4 0,3 5-3 15,0 8 2-15,2 7 0 0,0 4 0 16,-1 7 2-16,3 4-4 0,-3 5-2 16,1 3-4-16,-1 1-1 0,0 8 1 15,-4 3-2-15,0 2 3 0,-5 4-1 16,0 1 1-16,-4 2-1 0,-2 2-1 16,-2 0 1-16,-6 1-1 0,-3-2-1 15,-3-3-6-15,-2-2 1 0,-2-4-7 16,-1-5 5-16,0-4-1 0,0-4 1 15,0 0 4-15,2-4 4 0,-2-2 2 0,5-2 1 16,1 0-2-16,2 1 0 0,4 0 1 16,1 4 2-16,3 0-1 0,2 3 6 15,1 0-3-15,0 0-5 0,0 5-1 16,3 4-1-16,5 4 2 0,0 5 5 16,1 4 0-16,7 1-4 0,-2 0 1 15,0 0 1-15,-1 0-3 0,-2-3 0 16,3-1 0-16,-2-3 3 0,1-1-3 0,1-4 0 15,3-1 0-15,1-3 2 0,4-1-2 16,0-5 2-16,2-1-1 16,1 1 1-16,1-6 1 0,-2-4-3 15,2-6 1-15,-3 0 1 0,2-3 0 16,-1-7 0-16,0-3 2 0,1-3 3 0,-4-6-3 16,2-3-4-16,-2-4 3 0,-5-4-2 15,-1-3-1-15,-4-1 0 0,-1 1 2 16,-4 3-1-16,-2 1 1 0,-1 9 0 15,-2 4-2-15,0 7 0 0,-1 11 0 16,0 4 1-16,0 4-1 0,0 4 0 16,0 4 0-16,-2 0-1 0,-2 6-1 15,-4 4-2-15,1 6 4 0,-2 4 0 16,0 1 0-16,-1 7 1 0,1 1-1 16,-3 7 0-16,-2 6 3 0,-1 2-3 15,0 2-2-15,3 1 2 0,1 0 0 0,4 0 2 16,3-3-2-16,3-2-2 0,1-4 0 15,6-6-5-15,4-4 3 0,3-7-2 16,2-6 3-16,5-3-2 0,1-2 5 16,7-4-2-16,3-1 2 15,1-5 1-15,1-3-1 0,0-4 4 0,-1-5-4 16,0-4 1-16,-4-3 2 16,2-6-2-16,-4-2 2 0,-3-2 0 0,-5-2-1 15,-2 0-1-15,-6 3-1 0,-4 1 0 16,-5 4 0-16,-1 3-1 0,-2 3 1 15,-7 5-3-15,-1 4-4 0,-2 4 7 16,-2 4 2-16,-3 2-2 0,3 8 0 16,-2 7 0-16,2 3 0 0,-1 6 0 15,5 4 0-15,0 0 0 0,8 4-1 16,2 0-2-16,6-2 3 0,6-4-3 0,1-3 3 16,6-6-2-16,3-3 4 15,0-4-2-15,2-4 0 0,3 1 4 16,2-4-2-16,-1-2 2 0,-2-3-3 0,0 0 1 15,-3-7-1-15,-7-1-1 0,-1-2 0 16,-2-2-1-16,-3 0-29 0,3-4-54 16,-4-1-69-16</inkml:trace>
  <inkml:trace contextRef="#ctx0" brushRef="#br0" timeOffset="22791.1205">21635 17273 311 0,'0'0'61'16,"0"0"-59"-16,0 0 2 0,0 0 0 16,0 0 2-16,0 0-1 0,-165 1-4 15,139 15 1-15,1 5-2 0,3 1 0 16,3 2 0-16,6 1 0 0,4 0-2 16,3-1 1-16,6-1-3 0,0 0 3 15,7-1 1-15,6-1 3 0,6-2 2 16,4-2-5-16,4-1 0 0,2-4 5 15,-2-2-5-15,1-3 0 0,0-3 4 0,-3-1-2 16,1-3 0-16,0-2-1 0,-4-5 1 16,-2-2 0-16,-2-4-1 0,-3-2 3 15,0-2-4-15,-6-2-1 0,-1-2 1 16,-4-3-4-16,-3-2 3 0,-1-2 1 16,-2-4 0-16,-3-3-1 0,-6-1 0 15,-1 0-1-15,0 2-1 0,-2 0 1 16,0 1 1-16,1 1-1 0,-2 0-2 15,3 3 1-15,-1-2 3 0,3-1 2 16,2 2-2-16,1 1 0 0,4 1 1 16,3 2 0-16,2 0 0 0,9 3-1 15,1 2 2-15,5 3-1 0,0 5 0 0,4 1 1 16,-1 5-2-16,4 3 6 0,0 3-6 16,2 1 1-16,-2 0-1 15,1 0 1-15,-4 2 1 0,-2 5-2 0,-1 4 1 16,-1 2 2-16,-3 1-3 0,0 4 1 15,-2 5-1-15,-2 7 0 0,-1 5 1 16,-4 6 0-16,-2 2-1 0,-2 3 0 16,-1 2 0-16,0 0-1 0,-2-1 1 15,-2-1 1-15,1 1-1 0,1-1 0 16,1-1 1-16,-2-4-1 0,2-4 0 16,1-5 0-16,0-3 0 0,-1-4 1 15,1-2-1-15,0-5 0 0,1-4 0 0,0-2 0 16,1-4-1-16,-1-1 1 15,-1-4-2-15,2-1 1 0,1-2 0 0,-1 0 1 16,1 0 0-16,2-5 2 16,-1-3 0-16,1-3-2 0,-2-3-5 15,3-2 5-15,-1-3 4 0,0 0 1 0,2-3-2 16,4-2-3-16,1-1 1 0,2-1 1 16,0-1-2-16,1 1 0 0,-2 1 0 15,-1 4 3-15,2 5-3 0,-4 4 6 16,-2 8-2-16,3 3 1 0,-1 2-2 15,3 5-3-15,2 5-2 0,0 3 2 16,1 2 0-16,-3 0 0 0,2 0 3 16,-6 0-3-16,3-3 0 0,-5 1-1 15,1 1 1-15,-5-4 0 0,-1 4 0 16,-2-1-3-16,0-1 2 0,-8 1 1 16,0 1 0-16,-5-3-2 0,0-1 0 15,-3-3 2-15,-1-1-1 0,-5-2 1 0,1-1 0 16,-2-3 1-16,-4-2 0 0,-1-2 0 15,1-6-1-15,-1 0 0 0,0-3-2 16,1 0-1-16,5-3-5 0,3 2-11 16,2-2-3-16,5 2-15 15,5-2-34-15,6-1-15 0,1 0-51 0</inkml:trace>
  <inkml:trace contextRef="#ctx0" brushRef="#br0" timeOffset="23190.3302">22794 17265 333 0,'0'0'11'0,"0"0"-11"0,0 0-7 0,0 0 7 16,0 0 7-16,0 0-6 15,0 0 1-15,-115 14 0 0,84-9-2 16,3 2 1-16,0 2-1 0,1 2 0 0,6 0 2 15,3 5-2-15,5 2 0 0,7 2-1 16,6 3 1-16,1 1-3 0,13 4 3 16,3 0 3-16,7-2 0 0,2 2 0 15,2-2-2-15,-1 1 0 0,0-4 6 16,-3 0 2-16,0-3 12 0,-5 0-14 16,-4-4 9-16,-8-1-12 0,3-2 2 15,-9-5-6-15,-1-1 0 0,0 0 0 16,-5-3-10-16,-5-1 7 0,-3-3 3 15,-5 0 3-15,-7-3 10 0,-4-5 4 0,-8-3-8 16,-5-2-8-16,-4 0 5 16,-7-3-4-16,0 0-2 0,-4-2-3 15,2 2-12-15,5 0-32 0,-4-2-63 16,10 1-115-16</inkml:trace>
  <inkml:trace contextRef="#ctx0" brushRef="#br0" timeOffset="24292.1015">16926 17941 326 0,'0'0'4'15,"0"0"-4"-15,0 0-9 0,0 0 9 16,0 0 1-16,0 0 0 0,0 0-1 15,-9 178 2-15,2-143-4 0,3-2-1 16,1-1-2-16,-1-3-4 0,2-5-2 16,-1-4 8-16,2-4-1 0,1-4 0 15,0-5 1-15,6-4 3 0,-1-3-1 16,1-1 1-16,4-5 0 0,0-2 4 16,1-1 4-16,1 1 18 0,-1 1 3 15,1-1 2-15,0 4 1 0,0 1-11 16,1 2-4-16,-1 1-8 0,1 0 0 15,1 0-1-15,-1 5-3 0,-1 3-5 0,1-1 1 16,0 4-1-16,0-1 0 0,-1 1 1 16,0 0 0-16,-1-1-1 15,5-1 0-15,-4 0 1 0,1-4-2 0,2 0 1 16,1-4-3-16,-3-1 2 16,2 0-1-16,-2-4-2 0,-4-3-1 0,2-2 5 15,-6-3-3-15,-3-4-3 0,-2-5-3 16,0-5 3-16,-2-5 6 0,-6-4 0 15,-1 0 0-15,-1-3 0 0,-2 3 2 16,0 4-2-16,0 2 3 0,0 4-2 16,1 5 1-16,0 6-2 0,3 1 1 15,0 4-1-15,4 2 0 0,2 2 2 16,1 2-2-16,1 3-2 0,0 0 2 0,0 0 0 16,0 0-2-16,2 0-6 15,1 3 7-15,4 2 1 0,0 1 4 16,3 0-4-16,-2 0 2 0,4 0-2 15,-4-2 0-15,2 0 0 0,3 1 0 0,-3-1-4 16,2 0-1-16,1 2-2 0,-2-1-5 16,0-1-6-16,1-1-4 0,-3 0-10 15,-2 0-7-15,5-3-38 0,-5-2-111 16</inkml:trace>
  <inkml:trace contextRef="#ctx0" brushRef="#br0" timeOffset="24649.7677">17562 18023 369 0,'0'0'9'16,"0"0"-4"-16,0 0 6 0,0 0-9 15,0 0-2-15,0 0-5 0,0 0 5 16,4 33 2-16,-12-9-1 0,0 6-1 16,2 4 2-16,-1 2 3 0,2 2-4 15,-1 2 0-15,0-1 1 0,3-2-2 16,2-4 0-16,1-4 0 0,0-4-2 0,0-6-8 15,1-3-1-15,3-4-6 0,1-4 3 16,-1-3 0-16,0-2-21 0,0-3-16 16,4-4-13-16,-4-7-89 0</inkml:trace>
  <inkml:trace contextRef="#ctx0" brushRef="#br0" timeOffset="25006.9624">17970 17799 323 0,'0'0'11'16,"0"0"9"-16,0 0 17 0,0 0-16 15,0 0-9-15,0 0-9 0,0 0-1 16,0 0-2-16,0 0 2 0,9 80 3 16,-12-46-2-16,-3 4 1 0,2 2 1 15,-1 2-5-15,-5 5 0 0,6 2 0 16,0 2 1-16,0-3-1 0,2-2-17 0,0-3-4 15,2-6-11-15,0-5-3 16,1-7-22-16,3-6-8 0,-2-6-35 16</inkml:trace>
  <inkml:trace contextRef="#ctx0" brushRef="#br0" timeOffset="25640.389">17732 18172 193 0,'0'0'22'0,"0"0"-10"16,0 0 13-16,0 0 0 0,0 0-12 16,0 0-9-16,0 0 2 0,0 0 2 15,0 0 32-15,-86-80-13 0,93 79-24 16,4 1-3-16,5 0 0 0,2 0 0 16,5 1 0-16,4-1-1 0,2-1 1 15,2 0 0-15,1-4 2 0,2-1-2 0,0-1 1 16,-1-3 1-16,-2-1 2 0,-2-2 0 15,0-2 3-15,-1-1 2 0,-5 0 0 16,-4 4-3-16,-2 2 5 0,-4 4-3 16,-4 3-1-16,-1 2-3 0,-4 1-1 15,3 3-3-15,-2 7-4 16,-2 8 2-16,1 5 1 0,-3 4 1 16,-1 5-1-16,0 1 1 0,-3 5 0 0,0 0 0 15,1 3 0-15,1-1 0 0,0-1 0 16,1-4-3-16,0-6 0 0,3-5-2 15,1-5 2-15,1-6 2 0,0-4 1 16,-1-2-2-16,-1-2 2 0,4-3 0 16,-2-2 0-16,3-1 1 0,2-6 1 15,1-2 3-15,2-3-4 0,-4-1 0 16,4-2-1-16,-1-1 1 0,-3-4 1 0,3 3-2 16,-2 0 1-16,-2 3 1 15,0 2-2-15,-1 7 1 0,-3 3-1 0,4 2 0 16,-2 7-1-16,-2 5-5 0,3 7 4 15,0 3 2-15,-1 3 0 0,-1-1-1 16,-1 1 1-16,1-1 0 0,4-3 0 16,-3 0 0-16,3-5 0 0,-3-4 0 15,5 1 0-15,-3-3 1 0,6 1-1 16,3-1 0-16,2 0 1 0,4-4-1 16,0-3 2-16,1-2 1 0,1 0 1 15,-5-3-3-15,2-7 1 0,-4-4-1 16,-2-3-1-16,-7-5-3 0,2-1-7 15,-7 0-30-15,-4-10-44 0,0 0-93 16</inkml:trace>
  <inkml:trace contextRef="#ctx0" brushRef="#br0" timeOffset="26239.6543">19240 18061 237 0,'0'0'17'16,"0"0"2"-16,0 0 15 0,0 0-4 16,0 0-11-16,0 0-2 0,0 0-4 15,-70-56-3-15,58 58-2 0,0 7-1 16,2 4-5-16,-2 3 3 0,4 3-2 0,0 1-2 16,6 4-1-16,2 1 2 15,0 5-2-15,7 3 5 0,4 1-3 0,6 2 3 16,5 1-4-16,-1-2 0 15,2-3 2-15,0-5-3 0,-1-5 1 0,-4-4 2 16,-3 0-2-16,-7-5-1 0,-1-3 1 16,-4-1 0-16,-3-3-1 0,0-2-1 15,-3 0-1-15,-6-2 0 0,-2 0-2 16,-7-2 4-16,-7-1 6 0,-5-4-1 16,-6-4 2-16,-4-2-6 0,-2-1 1 15,1 1-2-15,-1-2-4 0,4 3-12 16,5-1-19-16,4 0-29 0,5 2-62 15,10 1-89-15</inkml:trace>
  <inkml:trace contextRef="#ctx0" brushRef="#br0" timeOffset="27489.3319">19668 18355 285 0,'0'0'35'16,"0"0"-34"-16,0 0-1 0,0 0 7 0,0 0-1 16,0 0-4-16,0 0 7 15,0 0-3-15,0 0 6 0,-62-189-5 16,44 186 2-16,-1 3 1 0,-2 1-3 15,1 7-1-15,-1 4-6 0,3 6-3 0,-1 4 3 16,1 4 4-16,0 1-4 0,5 2 1 16,-2-1-1-16,6-3 0 0,2-3 0 15,2-4-3-15,1-2 0 0,4-5 3 16,0-4-13-16,3 0 9 0,4-3 4 16,5-3 0-16,3-1 5 0,4 0-2 15,4 1 1-15,1-5-1 0,0-2-3 16,3-1 1-16,-6-2 0 0,4-1 0 15,-3 2 2-15,-4-4-2 0,4 1 0 16,-5-1 4-16,-1 0-2 0,-4 1 3 16,-1 2-3-16,-5 3 1 0,0 3 2 15,-2 0-1-15,-4 3 0 0,0 0-5 16,0 3-3-16,-1 5-11 0,-3 6 13 0,0 0 2 16,1 3 0-16,1 2-1 15,0-2 2-15,2 1-2 0,0-1 0 0,1-1 0 16,2-1-4-16,3 0 3 15,2-2-6-15,1-2-1 0,1-2 5 0,2 0 0 16,1-5 1-16,4-1-1 0,-1-1 3 16,3-2 0-16,-2-1 1 0,3-5 1 15,-3-3-2-15,2-3 3 0,-1-1-1 16,-1-1 13-16,-1 0-7 0,0-3-2 16,-1 1 3-16,-3-2-4 0,-1-1 0 15,-1-4 0-15,0-1 0 0,-3 0-2 16,1 1-1-16,-3 3 0 0,-1 6-1 15,-2 4 0-15,0 6 4 0,-2 1 1 16,0 3-5-16,0 3-1 0,0 8-6 16,-3 3-2-16,-1 5 8 0,-1 3 1 15,-3 2-1-15,3-1 2 0,-2-1-2 16,-1-1 0-16,-1-3 0 0,2-2 0 0,0 0 0 16,0-4-1-16,4 0 0 0,1-4 1 15,-1-3-4-15,3-2 0 0,0-2-6 16,0-1-2-16,6 0 8 0,0-1 4 15,4-2 1-15,2-3-1 0,1-1 0 16,1-1 0-16,0-1 0 0,2-2 1 16,0-1 1-16,-1 0-1 0,0 1 3 15,-2 0-2-15,0 0-1 0,-4 4 1 16,-2-1 0-16,-2 3 5 0,0 1 1 16,-3 3 0-16,-1 2-3 0,-1 0-5 15,0 4 0-15,0 1-8 0,-1 5 7 16,-1 2 0-16,-3-2 0 0,0 2 1 15,0-1 0-15,2 1 0 0,-2-2-1 0,2-2 1 16,3-1 0-16,0-2-1 0,0-2-8 16,5-1 3-16,0-1 3 0,2 1-6 15,3-3 2-15,3 0 3 0,2-2-4 16,2-2 1-16,2-2 6 0,-2 0 1 16,0-1-1-16,1-1 2 0,0 2-2 15,2-2 2-15,-1 2-1 0,1 0 0 16,0 2 0-16,-1-1-1 0,3 1 2 15,-1 1-2-15,0-1 2 0,-2 1-1 16,0 0 0-16,-4-1 1 0,0-1-1 16,-2-1 0-16,-4-1 1 0,0 1 2 15,-3-3 2-15,0-2 2 0,-2 2-7 16,-3-2 0-16,-1 1-1 0,0 0-4 0,-1-1 4 16,-7 1-4-16,-2 2 0 15,-4 2 10-15,-4 1-4 0,3 3-1 16,-1 2 1-16,2 4 0 0,3 5-2 0,0 4-1 15,3 3 0-15,1 3 2 16,2-2 0-16,3 1 2 0,2 1-2 16,4-3 0-16,3 0-2 0,6-1 2 0,5-1 5 15,4-2-2-15,2-2-3 16,3-1 5-16,1 0 4 0,2-3 1 0,-2-2-9 16,-2-2 0-16,1-2-2 0,-1 1-5 15,0-3-10-15,-3-2-15 0,1-2-28 16,4-2-47-16</inkml:trace>
  <inkml:trace contextRef="#ctx0" brushRef="#br0" timeOffset="29123.1488">21499 18230 350 0,'0'0'38'0,"0"0"-13"0,0 0-13 16,0 0 5-16,0 0-10 0,-31-52-4 0,20 51-3 16,-2 1 0-16,-1 0 2 0,0 6-2 15,-2 1-3-15,-1 4 3 0,0 3 3 16,-3 3-1-16,4 2-2 15,0 0 0-15,2 3-2 0,1 1 2 0,2-3 0 16,5 1 0-16,3 0 0 0,2-2-3 16,1-2 3-16,5-3-2 0,5 0 2 15,6-2 1-15,8-2-1 0,4 2-2 16,5-3 2-16,4 0 2 0,3-1-2 16,5-3 5-16,3 1-10 0,0-1 5 15,-2-5-4-15,-2 1 4 0,-3-4 2 16,-3-4-2-16,-4-2 0 0,-2 0 1 15,-4-2 0-15,-5-1 4 0,-4 1 2 16,-6-1-1-16,-4-1 1 0,-1 2-6 16,-6-4-1-16,-2 1-1 0,-5 0 1 15,-7 1 1-15,1 3-1 0,-6 1-1 16,-1 3 1-16,-1 2 0 0,0 3 0 0,3 1 0 16,0 4 0-16,0 5-1 0,2 2-2 15,0 4 2-15,3 1 1 0,-2 1 0 16,2 1-2-16,1-1 2 0,2 0 0 15,2 0 0-15,2 0-3 0,3 0 3 16,1-2-3-16,1 2 1 0,4-3 2 16,-1-3-6-16,3-3 3 0,2 1-5 15,1-1 6-15,1 0 2 0,6-2 1 16,-3 0-1-16,5-2-1 0,-3-2 1 16,3-2 4-16,-2 0-4 0,1 0 0 15,1-4 0-15,-1-5 0 0,3-4 0 16,0 0 0-16,-4-2 0 0,-4 0 1 15,-2 2-1-15,-4-5 1 0,1 2 0 16,-3-4 0-16,0-1 1 0,-4-2 2 16,-1-2 1-16,0-2-5 0,-4-1 0 0,0 0 4 15,0 3-3-15,1 4 0 16,1 4-1-16,2 7 1 0,0 5 3 16,0 3-1-16,0 2 2 0,0 0-4 0,1 2-1 15,4 6-3-15,0 2 1 0,3 8 1 16,-2 2 2-16,1 3-1 0,0 2 0 15,-3 1 0-15,2 1-1 0,-2-1 2 16,1-2-2-16,-1-5-2 0,1 0-4 16,0-3-8-16,-1-3 5 0,3-1 0 15,-1-4-1-15,1-4 5 0,0-1 6 0,0-3-1 16,4 0 1-16,0-2 2 0,-2-2-1 16,4-1-1-16,-1-3 0 0,0 0 0 15,1-1 2-15,-3-1 1 16,4 2-2-16,-5 0 0 0,-1 2 1 0,0 2-1 15,-4-1-1-15,0 3 1 16,-1 2 3-16,-3 0 0 0,0 0-4 0,0 0-4 16,0 4-1-16,1 0 1 0,-1 3 3 15,0 1 1-15,0 1 0 0,0-1 0 16,0-1-1-16,0 0-4 0,1-1-10 16,3-1-17-16,1 1-4 0,4-2 0 15,4-1-7-15,0-1-14 0,2 0 4 16,-2-2 19-16,1 0 26 0,2-1 1 15,-2-3-11-15,1 0 11 0,-2 0 7 0,-1 0 21 16,-1 3-10-16,0-1-1 16,-1 2 4-16,-1 0 7 0,-1 3 0 15,3 1-11-15,-4 2-8 0,1 3 1 0,-3-3-3 16,2 1 0-16,-4 0 0 0,0-2 1 16,1 1-1-16,0 0 1 0,0-3-1 15,-2 1 0-15,2-2 1 0,0 0-1 16,3-1 2-16,1-1 0 0,1 1-1 15,5-5 1-15,3-5 2 0,1 0 0 16,2-4 10-16,0-1 9 16,-3-2 9-16,1-1-8 0,1-2 6 0,-2-2-6 15,2-1 3-15,-5-5-9 0,2-5-6 16,-3-5-2-16,1-6-3 0,-3 0-3 16,0-3-2-16,-1-1 0 0,1 3 0 15,-1 4-2-15,3 1 0 0,-3 7 0 16,-2 7 1-16,-4 7 5 0,1 8 5 15,-3 5-7-15,-2 4 0 0,1 1-4 0,-1 2-5 16,0 8-3-16,-1 8 3 0,-4 7 5 16,-1 5 1-16,0 6-1 0,-4 2 0 15,3 5 0-15,0 1 0 0,4 5 1 16,-3-2 0-16,5-2 0 0,0-1-1 16,1-6-1-16,0-4 0 0,0-3 2 15,2-4 0-15,0-6 0 0,2-5-1 16,-1 0-6-16,2-3-1 0,1 0-20 15,4 1-30-15,7-2-9 0,0-5-44 16</inkml:trace>
  <inkml:trace contextRef="#ctx0" brushRef="#br0" timeOffset="29254.9078">23041 18391 410 0,'0'0'15'16,"0"0"-8"-16,0 0-3 15,0 0 2-15,0 0 0 0,0 0-6 0,-281-91-25 16,242 82-121-16</inkml:trace>
  <inkml:trace contextRef="#ctx0" brushRef="#br0" timeOffset="48748.9647">12162 10174 82 0,'12'-20'103'0,"-1"7"-94"0,0 1-2 16,3 0-1-16,-2-2-1 0,2 3-2 16,1 0-3-16,0-3 0 0,2 3 3 15,2-1-6-15,4 0 3 0,-2-1-3 0,7-1 3 16,-1 2 1-16,4 1 3 0,2-1-4 15,3 4 0-15,2-5-2 0,1 3 2 16,6-1 3-16,0 0-2 0,2 0 6 16,2 0-1-16,-1-1 21 0,1 2-18 15,2-2 5-15,-1 2-9 0,2 3 9 16,1-1-14-16,2 3 3 0,-2-1-3 16,5 2-2-16,1-2 2 0,4 3-7 15,0 0 0-15,1 0 3 0,2 3 2 16,5-2-6-16,0 4 2 0,3-2 6 15,4 0 3-15,-1 3-3 0,5 1-1 16,0 1 1-16,-2 2 0 0,1 0 0 16,-2-1 7-16,-2 2-7 0,0 0 1 0,-1 1-4 15,-1 0 5-15,2 4-2 0,-5-1 0 16,-1 1 2-16,-3 2 1 0,-3-1-3 16,-1 4 2-16,-2 1-2 0,-2 1 3 15,-3 2-3-15,-5 1 0 0,0 3 0 16,-6-1 0-16,0 3 0 0,-5 3 0 15,2-2 1-15,-6 2 2 0,-2 2-3 16,-6-1-11-16,-2 2 11 0,-4-2-6 16,-3-2-2-16,-3 4 2 0,-5-1 1 15,0-1 3-15,-3 4-6 0,-4-4 2 16,-2 0 5-16,-2 1 2 0,-1 3 0 16,-5-1 3-16,-3 0-3 0,-4 2 0 15,-2-1 1-15,-3 1 1 0,-4 0-2 0,-2-1 1 16,-3-1-2-16,-3 0 1 15,-2-1 1-15,-5 1-2 0,-1 0 0 0,-6-1-2 16,-2-2 2-16,-5-1 0 16,-3-2 3-16,-4 2-1 0,-6-3-1 15,0 3-1-15,-3-2 0 0,-1-1 0 0,1 0 3 16,-2 0-3-16,-1-1-3 0,-2 0 3 16,-1-2 3-16,-1 1-3 0,-3-4 1 15,-4-1 0-15,-2 1-1 0,-4-3 2 16,-1-1-2-16,0 0 2 0,0 0-2 15,0-3 1-15,-1-1 1 0,0 0 0 16,-1-4-2-16,1 2 2 0,2-4-2 16,-3-2 0-16,0 0 1 0,0-3-1 15,0-1-1-15,1-3-1 0,1 1 0 16,3-1 2-16,1-1 4 0,3-1-4 16,2-1 1-16,0-2-1 0,2-1 0 15,2-2-4-15,2-2-6 0,4-1-20 0,2 0-28 16,5-1-4-16,3-4 10 0,2 0 3 15,4-3 36-15,1-1 13 0,3 0 20 16,4-2 13-16,-1-2-4 0,4-1 7 16,3-1 0-16,-2-1-1 0,8-1 0 15,-3-3-7-15,4 1-9 0,3-2-9 16,3 1-4-16,1-2 1 0,1 0-2 16,3 0-5-16,3-2 0 0,1-1 2 0,3-3-2 15,0 1-2-15,6-1 1 16,1-2 0-16,5-1-1 0,1 0 2 15,0-2 0-15,7 1-1 0,5-3-1 16,2 1-5-16,7-4 7 0,1 2 3 16,5-1 10-16,6-2 6 0,2-2-3 0,1-4 0 15,5-1 6-15,2 1-8 0,7-1-6 16,4 1 11-16,9 2-1 0,4 3-10 16,8 0-6-16,7 6-2 0,4-1 0 15,4 3-2-15,2 0-2 16,2 2-13-16,3-1-14 0,5 1-36 0,7 2-150 15</inkml:trace>
  <inkml:trace contextRef="#ctx0" brushRef="#br0" timeOffset="56212.7291">18957 10059 313 0,'0'0'7'0,"0"0"-2"0,0 0 0 16,0 0-3-16,0 0 2 0,0 0-3 16,0 0 0-16,0 0-1 0,167-97 0 15,-137 88-2-15,1 1 0 0,4-2-2 16,7 0-4-16,1 2 6 0,5-2 2 16,5 0 1-16,1 1-1 0,7-1 0 15,3 1 0-15,2 0 1 0,3 0-1 16,-1 1 0-16,5 1 1 0,3 2-1 0,4 0-1 15,2 3 1-15,2-1 0 0,4 1 0 16,-1 1 0-16,2 1 0 0,1 1 1 16,0 2-1-16,0 1 0 0,3 5 2 15,-3-4-1-15,3 4-1 0,0-4-4 16,-1 2 4-16,2 2 0 0,-2 2-1 16,-1 0 1-16,-5 3 0 0,-3 0 0 15,-2 2 1-15,0 5-1 0,-3 1 0 16,1 1-1-16,-4 2 1 0,-1 3 0 15,-6 1 0-15,-2 2 1 0,-3 2-1 16,-4 1 0-16,-2 1 0 0,-4 5 3 16,-3 2-3-16,-4 1 0 0,-6 0 0 15,-5 0 0-15,-4-1-4 0,-5 0 3 0,-7 1-1 16,-4-2 0-16,-6 0 1 16,0 0-1-16,-5 0 1 0,-4-2-3 0,0 1 2 15,-5-1-5-15,-7-1 0 16,-1 1 3-16,-4 0 0 0,-2 1 1 0,-4-3 3 15,-5 2 5-15,-3-3-4 0,-6-2-1 16,-4 1 0-16,-3-1 0 0,-5 0 0 16,-2-3 0-16,-5 0-1 0,1-1 2 15,-5 1 0-15,-1-2-1 0,-4-1 2 16,-2 3-2-16,-3-6 1 0,-2 1-1 16,-1 0 0-16,-5-4 0 0,-2-2-1 15,-3 2-3-15,-3-7-2 0,1-1 3 16,-2 0 0-16,-1-3 3 0,-2 1 1 15,0-2-1-15,-1-1 0 0,3 0-1 16,1 0 2-16,0-2-1 0,-3-4 3 16,1-2-6-16,-4-1 3 0,1-1 0 0,0-2-1 15,-2-4 1-15,2 1 0 0,-1 0 1 16,0-3-1-16,0-3 3 0,-4 1-3 16,-1-2 0-16,7 1-11 0,-4-4-5 15,3 1-2-15,3-2-3 16,4 0-3-16,5-2 10 0,4-1 12 0,3 1-3 15,5-2 5-15,3-2 2 16,0 1 3-16,6-4 4 0,1-2 8 0,2 0-2 16,1-1-3-16,3-2 1 0,2-2 0 15,5-1-2-15,1 1-3 0,1-2 6 16,8 1-5-16,2 0 4 0,6-3 0 16,3 1 1-16,7-4-6 0,1 1 4 15,3-4-9-15,6-1-1 0,3-1-2 16,4-1 0-16,1 2-1 0,6-1 1 0,11-1-3 15,4 0 2-15,6-2 1 0,7 1-5 16,7-1 2-16,4 0-2 0,1 2 5 16,1-4 7-16,3 4 4 15,0 1 4-15,4 0-7 0,0 3-5 0,8 5-3 16,0 0 0-16,2 4 0 0,2 1-8 16,2 1-22-16,1-2-68 0,-3 1-70 15</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07:02.124"/>
    </inkml:context>
    <inkml:brush xml:id="br0">
      <inkml:brushProperty name="width" value="0.05292" units="cm"/>
      <inkml:brushProperty name="height" value="0.05292" units="cm"/>
      <inkml:brushProperty name="color" value="#FF0000"/>
    </inkml:brush>
  </inkml:definitions>
  <inkml:trace contextRef="#ctx0" brushRef="#br0">5681 7506 75 0,'0'0'217'0,"0"0"-208"0,0 0-4 15,0 0 4-15,0 0 9 0,0 0 3 16,0 0-10-16,0 0-9 0,0 0 2 0,-510 127-2 16,434-102-1-16,-5-2-1 0,-5 3 0 15,0-1 3-15,-6 3-2 16,0 1-1-16,1-1 1 0,0 1 1 15,1-1-1-15,3 2 0 0,2-2-1 0,4-2 0 16,4-1-1-16,7-1-1 0,5-3 2 16,8-1 0-16,8-5 2 0,9 1-1 15,8-5 1-15,12 1-1 0,7 0-1 16,7-2-3-16,4-3-17 0,2 0-31 16,5-6-71-16</inkml:trace>
  <inkml:trace contextRef="#ctx0" brushRef="#br0" timeOffset="917.4218">15310 7741 219 0,'0'0'21'16,"0"0"-10"-16,0 0-8 0,0 0 14 16,0 0 10-16,0 0-10 0,0 0-17 0,0 0 0 15,0 0-15-15,1-35 15 0,-17 46 8 16,-6 1-7-16,0 4 1 15,-6-1-1-15,-4 2 0 0,-6 2-1 0,-1 2-4 16,-5-1-5-16,-4 0 8 0,-4 2-1 16,-4 1 0-16,-3 0 2 0,-2 1 0 15,-5-1 0-15,0-1 2 0,2-2-1 16,-2-1 6-16,4 2-1 0,2-2 8 16,0-2 2-16,3 3 0 0,2-3-8 15,3-4-4-15,5 5-4 0,6-4 0 16,6 0-2-16,5-3-13 0,12-2-70 15</inkml:trace>
  <inkml:trace contextRef="#ctx0" brushRef="#br0" timeOffset="1650.3974">22441 8125 347 0,'0'0'13'0,"0"0"-13"15,0 0-2-15,0 0 2 0,0 0 9 16,0 0-3-16,0 0-6 0,0 0 4 16,0 0-2-16,-229-24-2 0,182 33 1 0,-2 3 0 15,-1 4-1-15,-5-1 0 0,-3 2 0 16,-3 2 0-16,-4 1 0 0,-4 2-7 15,-3 1-4-15,-2-1-1 0,-3 1-3 16,-3 0 9-16,-1-1-2 0,3 0 6 16,-1-3 2-16,3-2 0 0,1-1 0 15,8-2 0-15,4-1 6 0,5 2-2 16,9-4 7-16,6 1 4 0,6-2-8 16,10 3-6-16,3 1-1 0,9-3 0 15,10 0-17-15,5-6-73 0</inkml:trace>
  <inkml:trace contextRef="#ctx0" brushRef="#br0" timeOffset="16862.497">9325 17980 56 0,'0'0'43'0,"0"0"-30"0,0 0-3 15,0 0 11-15,-14-2 5 0,13 2-2 16,0 0-12-16,0 1-6 0,1-1-5 16,0 0 2-16,0 0 2 0,0 1 1 0,0-1 6 15,1 1-3-15,1-1-4 0,2 0 14 16,3 1-9-16,-1-1-7 0,6 2 1 16,-1 0-1-16,5 1-2 0,1-1-1 15,2 1 2-15,1 0-2 0,2 0 1 16,4 0-2-16,-1 2 2 0,5-2 2 15,1 1-3-15,3-2 2 0,2 1 0 16,3 0-2-16,3 0 2 0,-2 0-2 16,3 1 1-16,2 0 0 0,3 0-1 0,4 0-1 15,3 0 1-15,4 1 0 16,1 0-3-16,3 0 3 0,3-2 2 16,0 1-2-16,4 1 0 0,3-2 2 15,0 0-2-15,1 2 0 0,2 1 2 0,1 0-1 16,2 3 1-16,-1-3-2 15,6 0 1-15,2-2 0 0,4 3-1 0,2-1 0 16,15 0 0-16,3-1 2 0,4 0-1 16,1-2 1-16,-8 0 0 0,1-2 4 15,6 1 6-15,5 0 7 0,4-1-4 16,1 1 0-16,3 1-6 0,-2 1-2 16,0-2-3-16,1 0-2 0,-1 1-1 15,2 0-1-15,-2 0 1 0,0-2 1 16,-7 2 3-16,0-2-3 0,-5 1 7 15,-4-1-9-15,-4-3 3 0,-16 0 2 16,-1 1-3-16,-5-1-1 0,-8-1 0 16,7-1 4-16,-8-3-5 0,-6 0 0 15,-7-4-4-15,-5 0 1 0,-7-1-12 0,-8-2-18 16,-7-3-38-16,-13-1-72 16</inkml:trace>
  <inkml:trace contextRef="#ctx0" brushRef="#br0" timeOffset="18527.5707">9215 18011 161 0,'0'0'26'0,"0"0"-21"0,0 0 1 0,0 0 1 15,0 0-3-15,0 1-4 0,0-1 0 16,3 0 4-16,0-1-3 0,1-2-1 16,0-2 4-16,0-1 6 0,0 0 8 15,1-2 2-15,2-1 0 0,1 0-2 16,-3-1-3-16,6-1-4 0,-3 0-5 15,3-3-1-15,0-1-5 0,1-1 2 16,0-1-2-16,2 0 0 0,0-3 1 16,-3 0-1-16,2-2 1 0,1 1-1 15,0-2 0-15,1 1 0 0,1-3 0 16,-3 3 0-16,3-2 0 0,-2-1 0 16,3 1 0-16,-3-2 0 0,1-1 0 15,-1 0 0-15,1-2 0 0,-1-2 0 16,0-1 0-16,0 0 0 0,0-1 0 0,3 2 2 15,0 0-2-15,-2-1 0 0,3-3-2 16,0 0 1-16,0-2-1 0,2 0 2 16,-1 4 0-16,2 0-1 0,-2 2-4 15,5 1 4-15,-1 1-1 0,0 1 2 16,3 0 0-16,-1 1 0 0,3-1 0 16,2 2 0-16,0 0 0 0,5 0 0 15,0-1 1-15,3 3-1 0,0 0 0 16,-2 6 0-16,-1 2 0 0,3 1-1 15,-2 1 1-15,2 0-1 0,-1 2 1 16,-1 1 0-16,2-1 0 0,1 3-2 16,-2 0 2-16,-1 2 0 0,1 0 0 0,2 1 3 15,-1 4-3-15,-2-3-1 0,3 2 1 16,-4 0 0-16,3 0 0 16,-2 2-2-16,1 1 2 0,1 1 0 0,2-1 0 15,2 4 0-15,-1 3 0 16,2-1 0-16,1 2 0 0,0-1 0 15,1 2 0-15,-1 0 0 0,2 2 0 0,1 2 0 16,2 1 2-16,-1 0-2 0,2 1-2 16,1 3 2-16,0 1 0 0,-2 2 0 15,-7-1 0-15,2 0 0 0,-2 2 0 16,1 1 0-16,4 7 3 0,0 3 0 16,-2 1 2-16,2 2-1 0,-3 4 1 15,3 0-4-15,-3 3 3 0,0 0-4 16,2 1 0-16,-1 2 1 0,3-2 0 0,0-2-1 15,3-5 0-15,0 0 0 16,1-3 1-16,1 1-1 0,2-3 0 16,5 1 0-16,0-2 0 0,3 1 0 15,-1-2 0-15,4 1 1 0,-1-2 0 0,-3-3 2 16,-1 4-2-16,-1-4 0 0,2 2 0 16,-2 0 0-16,1 1-1 0,2-3 0 15,0 2 3-15,2-3-3 0,2-3-1 16,5 0-2-16,0-3 3 0,4 0 0 15,0-3-1-15,1 1 3 0,0-3 0 16,0 0-2-16,-3-2 2 0,-3 0 2 16,-3-1 7-16,-1-2-4 0,-4 0 3 15,-4-3-4-15,-7-2-5 0,-4-2 1 16,-6-2-2-16,-6-1 1 0,-5-4-1 16,-6-2 0-16,-5-1-11 0,-7 0-24 15,-1-7-52-15,-7 1-138 0</inkml:trace>
  <inkml:trace contextRef="#ctx0" brushRef="#br0" timeOffset="21362.8307">10583 18437 97 0,'2'-4'25'15,"0"1"-8"-15,-2-1 12 16,1 0 14-16,1 1-2 0,0-1-13 16,-1 1 4-16,1 0-6 0,0-1-4 15,-1 1-3-15,2 0-2 0,-2 1-9 16,-1 1 0-16,0 0 0 0,0 0-3 0,0 1-3 15,0 0-2-15,0 0-11 0,-1 0-1 16,-2 1 7-16,0 5 3 0,-4 1 2 16,0 1 1-16,0 0-1 0,-1 1 0 15,0 0-1-15,-2 1-2 0,-1 2-1 16,-3 2 1-16,1 2 1 0,-1 0-5 16,-1 2-7-16,1-3 4 0,2 2-2 15,-2-3-5-15,4 0 7 0,0-3 9 16,2-1-2-16,0-2 3 0,5-1 1 15,0-3 0-15,2-1-1 0,1-1-1 16,0-1 1-16,0 1 11 0,0-1 6 0,4 1-2 16,3-1-5-16,4 0-2 0,4 0 2 15,5-1 1-15,5 0-8 0,4 0 2 16,-1-2-4-16,2 1 1 0,-2 1-2 16,0 0 1-16,-2 0 2 15,-1 2-2-15,-3-1 0 0,-6 1-1 16,1-1-2-16,-9-1 2 0,2 2-2 0,2-1 2 15,-1-1 0-15,1 1 0 0,0 1-2 16,-4 1 0-16,-3-2-5 0,0 0-7 16,-3 1-4-16,0-1-18 0,-2 1-20 15,0-1-36-15,-4-1 23 0,-5-3 32 16</inkml:trace>
  <inkml:trace contextRef="#ctx0" brushRef="#br0" timeOffset="21743.4687">10455 18278 212 0,'0'0'23'16,"0"0"-1"-16,0 0 14 0,0 0 1 15,0 0-15-15,0 0-3 0,0 0-5 16,26-15-3-16,-19 21-4 0,2 2-3 16,0 5 0-16,3 1 0 0,-1 2 5 15,1 6-3-15,1 3-1 0,-3-1-3 16,0-3 1-16,1 1-2 0,-1 0 0 0,5 6 0 15,1 1-1-15,4 0 2 0,-4-4-1 16,-2-4-1-16,-3-7 0 0,-1-4 0 16,1 1-1-16,3 2-3 0,2 0-4 15,2 1-26-15,5 0-50 0,-3-9-99 16</inkml:trace>
  <inkml:trace contextRef="#ctx0" brushRef="#br0" timeOffset="33589.2167">10810 16741 124 0,'0'0'14'0,"4"-20"1"0,-1 14-3 16,0 2 0-16,1 0 1 0,0 2-1 16,1 1 1-16,-2 1-1 0,1 0-7 15,-1 0 6-15,1 2-8 0,-1 2-1 16,0-1 2-16,-3 2-3 0,2 0 1 16,-1 0 1-16,-1 2 0 0,1 1 0 15,-1 0-1-15,0 6 0 0,0 0 2 16,-1 5 1-16,-1 0 2 0,1 2-3 15,-2 2 5-15,0 3-2 0,-1-1 2 0,0 4-4 16,1 0-1-16,-1 1 0 0,0 3-2 16,1 3 0-16,0 1 0 15,1 1 0-15,2-1-1 0,0 1-1 16,0-2 0-16,0-1 1 0,-1-3 0 0,0 0-1 16,-1-1 0-16,-2 0 0 0,0-2 0 15,1 3 4-15,0-1-3 0,-1 0 0 16,1 2 1-16,-1 0 0 0,1 0 1 15,1 4 2-15,-4 2-2 0,4 1 2 16,-1 5-3-16,0 1 2 0,2 3 1 16,0 2-2-16,1 2-3 0,0 0 1 15,0 1 0-15,0 0 0 0,0-4-1 16,0 0 1-16,-2-6-1 0,-1-2 0 0,0-10 1 16,-1-5 2-16,2-4-3 15,-1 0 0-15,2 2 1 0,-2 1-1 16,3-4 0-16,-2-5 1 0,1-5-2 15,1-4 1-15,0-5-3 0,0-3 6 0,0 0 1 16,3-6-3-16,3-6-1 0,0-1-14 16,1-3-8-16,-1-5-13 0,-3-3-12 15,-3-6-60-15</inkml:trace>
  <inkml:trace contextRef="#ctx0" brushRef="#br0" timeOffset="34755.8537">9774 17373 109 0,'0'0'23'16,"0"0"-6"-16,0 0 1 0,0 0 7 16,0 0-2-16,-28-1-3 15,25 5-5-15,1 1-10 0,1 1 1 0,1 2-6 16,0 0 3-16,0 1 3 0,2 1-1 16,3 1 6-16,2 1-5 0,0 2 2 15,2 1 1-15,0 0 4 0,1 2 1 16,-2 1-3-16,1 0-1 0,-3 1-4 15,0-2-5-15,-2 1 1 0,-2-1-2 16,-1-1 0-16,-1-1 0 0,0-4 0 16,-3 0 0-16,-1-1 1 0,-1-1 1 15,0-2-2-15,-1-2 0 0,-4-1 4 16,3-2 1-16,-4-2-2 0,-2 0-3 0,1-3-15 16,-2-3-11-16,-1-4-27 15,0-5-38-15,1-1-27 0</inkml:trace>
  <inkml:trace contextRef="#ctx0" brushRef="#br0" timeOffset="35221.4604">9783 17385 156 0,'0'0'23'0,"0"0"3"0,0 0 4 16,0 0-4-16,0 0-12 0,0 0-5 15,0 0 4-15,0 0-6 0,99-20 0 16,-88 20 3-16,1 0-4 0,-2 0 0 16,2 1 1-16,0-1 3 0,-1 3-1 15,-3-2-3-15,-1 2-4 0,-1 0-2 0,-3 1 0 16,0 0-2-16,-1 1-3 0,2 1 3 16,-1 0 2-16,-1 3-1 0,-1 0-2 15,-1 1-3-15,0 2 6 0,-2 1-4 16,-4 1 3-16,-1 1-1 15,1 3 2-15,-2-1 0 0,-1 3-1 0,0 0 1 16,2 0 0-16,1-2 2 0,1-1 0 16,1-1-1-16,3-3-1 0,1-2 0 15,2-1 0-15,6-3 0 0,4 0-1 16,5-2 0-16,3 0-2 0,4-3-2 16,0-2 5-16,2 1 0 0,-1-8 1 15,-1-2 1-15,0-2 0 0,-2 0 0 16,-3-3-2-16,-2-1 1 0,-7 0 0 15,-2-3-1-15,-7-2-1 0,-1-1-1 16,-8-1-2-16,-1-3 3 0,-4 3 2 0,-5-2-2 16,-1 4 0-16,-2 1 1 15,-3 5-14-15,-2 2 1 0,1 2-31 0,-4 1-26 16,6 2-21-16</inkml:trace>
  <inkml:trace contextRef="#ctx0" brushRef="#br0" timeOffset="35704.56">10151 17360 168 0,'0'0'9'0,"0"0"-3"0,0 0 3 15,0 0 4-15,0 0 0 0,0 0-5 16,0 0 7-16,0 0 9 0,86-33-11 0,-82 32-4 16,-2 0-1-16,-2 1 1 0,0 0-4 15,0 1-5-15,0 4-8 0,0 2 4 16,0 4 1-16,0 2 1 0,0 1 1 16,-1 5 2-16,-2 0 0 0,2 1 0 15,-4 2 0-15,1 2 1 0,-1-2 0 16,1 3-2-16,-1 1-1 0,0 0 1 15,0 0-1-15,1-3 1 0,-1 2 0 16,0-1 0-16,3-2 1 0,-1-1-2 16,3 0 2-16,0-3-2 0,0-3-1 15,3-2-1-15,2-3-2 0,3-3 4 0,-3-3 0 16,0-1 0-16,0-3 1 0,0 0 2 16,0-3-1-16,0-4 2 0,-2-2-2 15,0-1 5-15,-2 0-1 0,0-1-5 16,-1 1 0-16,0 1-2 15,0-1 2-15,0 2 0 0,0 4-1 0,0 3 1 16,0-1-8-16,-1 2-23 0,0 3-33 16,-3 1 33-16,-2 1-22 0</inkml:trace>
  <inkml:trace contextRef="#ctx0" brushRef="#br0" timeOffset="36338.0107">11044 17531 231 0,'0'0'13'0,"0"0"7"0,0 0-7 16,0 0 2-16,0 0 2 0,0 0-1 15,0 0-5-15,0 0 1 16,-41-20-4-16,35 22-4 0,1 5-4 0,-2 0 0 15,5 2-2-15,0 2 2 0,2 3 7 16,1 1-5-16,6 3 1 0,5 3 0 16,1 1 2-16,1 1 0 0,2 1-3 15,-3 0-2-15,0 1 1 0,-2 1 0 16,-4-2-1-16,2-2 0 0,-3 0 0 16,-1-2 0-16,-2-2 2 0,-2-3-2 0,-1-2-2 15,0-3 1-15,-3-1 0 0,-2 1 1 16,-1-3 0-16,-4-1 0 15,4-3-8-15,-4 0-5 0,-3-3-10 0,1-3 10 16,0-3-13-16,-4-11-23 0,3 1-56 16</inkml:trace>
  <inkml:trace contextRef="#ctx0" brushRef="#br0" timeOffset="36839.6131">11060 17511 258 0,'0'0'12'0,"0"0"0"16,0 0 13-16,0 0-12 0,0 0-6 15,0 0-6-15,0 0 1 0,0 0-2 0,0 0 0 16,157-13-2-16,-127 17-6 0,2 0-4 16,1 1-1-16,-4-1 2 0,-3 0 0 15,-1-1-4-15,-3 1-2 0,-1 0-11 16,-4-3 3-16,0 1 16 0,-3 1 3 15,1-1 2-15,-7 0 2 0,-1-1 1 16,-5-1 1-16,0 0 3 0,-2 0 10 16,0 0 12-16,-2 0-17 0,0-1 9 15,-3 1-2-15,-1-1 4 0,-1 1-3 16,-4 0-5-16,2 0-3 0,-1 0-1 16,0 0 0-16,-1 3 1 0,0 1-3 15,0 3 1-15,1 2-2 0,-3 0-4 16,3 4 4-16,-4 3-2 0,-1 2 2 15,2 5-4-15,-1-1 0 0,5 2 1 0,2 2-1 16,5 0-2-16,1 1-2 0,5-4 4 16,7 1-1-16,4-1 0 0,4-3 0 15,3-2 1-15,5-2-2 0,0-5 4 16,1-3-4-16,0-2 1 0,-5-4 1 16,2-2 3-16,-4-2-2 0,-3-7-1 15,0 0 2-15,-3-4-1 0,-2-1 0 16,-6-4 2-16,-4-1-2 0,-3-3-1 15,-1-1-4-15,-6-3 4 0,-4-2 2 16,-3 0-2-16,0 0-3 0,-3 1-3 16,-2 1-16-16,-1-1 7 0,0 4-11 15,2 2-38-15,-3 3-12 0</inkml:trace>
  <inkml:trace contextRef="#ctx0" brushRef="#br0" timeOffset="37421.3114">11764 17629 232 0,'0'0'25'16,"0"0"-16"-16,0 0 7 0,0 0-4 15,0 0-6-15,0 0-2 0,0 0-2 0,0 0 5 16,12-33 0-16,-8 27 0 16,-2 2 2-16,0-1 2 0,3-1-1 15,0 2-3-15,0 1 0 0,4 2-6 16,-1 0-1-16,1 2-1 0,0-1 1 0,1 2-1 16,-1 4-2-16,-1 0 3 0,-2 3-1 15,0 2 0-15,-4 3 1 0,-2 2-2 16,0 3 2-16,-5 3 0 0,-2 3 0 15,-3 4 0-15,-1 4-3 0,-4 2 3 16,1 2-8-16,-3 1-2 0,4-1-2 16,-3-1-4-16,5-2-1 0,-1-3 10 15,1-3 5-15,3-4 1 0,3-2 0 16,3-4-3-16,2-4 1 0,4-3 2 0,3-2 1 16,2-4-1-16,4 0 1 15,1-2 0-15,2-2 1 0,-1-1 0 16,1-4-1-16,-3-4 1 0,-2-3 0 15,-3 1 2-15,-4-2 1 0,0 0 5 0,-3-1 1 16,-1 3 3-16,0-1-3 0,0 2 2 16,-3 2-4-16,0 2 0 0,-2 3-3 15,-3 2-2-15,1 0 0 0,0 5-2 16,1 5-1-16,0 1 0 0,3 4 1 16,1 0-1-16,-1 0 0 0,3-4 0 15,0-2-4-15,4 0-3 16,0-4 1-16,1-3-5 0,-1-2-7 0,4 0-2 15,-3-6-11-15,1-5-60 0,-2-3-59 16</inkml:trace>
  <inkml:trace contextRef="#ctx0" brushRef="#br0" timeOffset="40872.4836">10451 16640 119 0,'0'0'30'15,"0"0"-12"-15,0 0 11 0,0 0 3 16,0 0-1-16,0 0-8 0,0 0 3 0,0 0-4 16,-39-14-5-16,36 12-7 0,1 1-4 15,1 0-5-15,0 0 2 0,1 1 1 16,0 0 3-16,0 0 0 0,0 0-3 15,0 0-4-15,1 0 0 0,-1 0 2 16,1 0 0-16,1-1-2 0,2 1 0 16,2-1-3-16,1 1 2 0,5 0 1 15,6 0 0-15,4 1-2 0,4-1 2 16,3 2 1-16,5 0 5 0,4 0-9 16,4 0 6-16,1 0-3 0,4 1 0 15,1-2-5-15,0 2 3 0,1-2 0 16,-5-1-1-16,1 1 3 0,-4-1 0 15,-3 0-3-15,-2 1 5 0,-2-2-3 16,-3 0 2-16,-2 1-2 0,-7-2 3 0,0 2 2 16,-9-2 0-16,-1 2-3 0,-4 0 4 15,-7 0-3-15,-1 0 1 0,0 0-3 16,-1 0-3-16,-7 0-5 0,-7 0 8 16,-4 0 4-16,-7 0 0 0,-3-1-1 15,-5 1 0-15,1 0-2 16,-3-2-1-16,2 2 0 0,0 0-7 0,1 0-2 15,-1 0-2-15,2-1 4 0,-1 1 5 0,3 0 0 16,-2-2 4-16,1 1-1 16,2 0-1-16,-3-1-1 0,2 1 1 15,2 1 0-15,0-3 0 0,3 2-3 16,4-1 3-16,2 0 0 0,3 1 0 16,2 0 1-16,3 1 1 0,2 0-2 15,4 0 0-15,2 0 1 0,2-1-1 0,1 1 0 16,0 0 1-16,0-1 0 0,0 1 1 15,0 0-2-15,3 0-1 16,-2 0-1-16,4 0-2 0,2 0-8 0,3 0 6 16,2 0 5-16,3 0-3 0,1 0 3 15,3 1 1-15,3-1-6 0,-1 0 6 16,6 0 4-16,2 1-2 0,-1 0 4 16,3 0-6-16,-1 1 0 0,3-1 6 15,-1 0-5-15,0 2-1 0,2-3 3 16,-1 3-2-16,1-2-1 0,-3 0 3 15,-1 3-3-15,-4-4 0 0,0 2 1 16,-5-2-1-16,-5 1 2 0,-2-1-1 16,-4 0 1-16,-4 0 1 0,-4 2 0 15,-2-2-3-15,0 0 2 0,0 0-2 0,-4 0-8 16,-4 0-5-16,-4 0 9 16,-5 0 4-16,-7 0 8 0,-4-2-5 0,-3 1 1 15,-2-1-2-15,-2 1-2 0,-2 0 2 16,0-2-1-16,-3 1-1 0,0-2 1 15,0 2 0-15,-1-3 0 0,3 3 1 16,-1-1-2-16,4 1 0 0,2 1-2 16,4 1 1-16,4 0 1 0,3-1 3 15,6 2-3-15,2 0 0 0,6 1 1 16,2 1-1-16,4-1-1 0,2 0-3 16,0-1-9-16,6-1-2 0,4 2 8 15,3-2 7-15,3 1 5 0,5-1-5 16,-1 0 5-16,5 1-3 0,0-1-1 15,3 0 0-15,3 1 1 0,2 0 0 16,1 0-1-16,1 2-1 0,2-1 0 16,2 0-2-16,0-1 2 0,-1 1 0 0,2-2-1 15,-2 0-1-15,-1 1 4 0,-2-1 0 16,-2 2 0-16,-4-2-2 0,-4 0 0 16,-5 0-1-16,-8 0 0 0,-6 0 1 15,-4 0 2-15,-2 0-2 0,-2 0 0 16,-8 0-9-16,-8 0 9 0,-6-2 7 15,-8 1 4-15,-9-1-1 0,-1 1-5 16,-7-1 0-16,-3-1-1 0,-2 2 1 0,1-1-4 16,3 2 0-16,4-1 3 15,6 1-4-15,3-1-1 0,0 3-13 16,4-1-23-16,3-2-12 0,2 1-37 16,10-1-51-16</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08:05.120"/>
    </inkml:context>
    <inkml:brush xml:id="br0">
      <inkml:brushProperty name="width" value="0.05292" units="cm"/>
      <inkml:brushProperty name="height" value="0.05292" units="cm"/>
      <inkml:brushProperty name="color" value="#FF0000"/>
    </inkml:brush>
  </inkml:definitions>
  <inkml:trace contextRef="#ctx0" brushRef="#br0">9459 12039 234 0,'0'0'64'0,"0"0"-56"0,0 0-6 16,0 0 1-16,0 0-1 0,0 0 10 15,0 0 0-15,0 0-8 0,195-16-4 16,-158 16 0-16,4 0 0 0,4 0 0 16,2 0-3-16,3 1-2 0,3-1 2 15,1 0-5-15,5 2 8 0,5-2-2 16,1 0 0-16,4 0 3 0,1 1-1 16,4-1 4-16,4 0-2 0,2 0 8 15,2 2 5-15,3-2-1 0,4 0 0 16,1 1-4-16,4 1-4 0,5-2-4 15,4 1-1-15,2 2-1 0,4 0 1 16,5 0 2-16,2 1-3 0,4-1 0 16,4 0-2-16,4 2-1 0,5-4-7 0,5 1 6 15,1-1 4-15,1 0 0 0,1-1 3 16,3 2-3-16,0-1 1 0,6-1 1 16,-1 3 0-16,-1-3 7 0,4 1-3 15,-1 1 1-15,2-1-4 0,-3 1-2 16,-3-1 8-16,-6 0 1 0,-5 0 3 15,-5 1-5-15,-5-1-5 0,-3 2-3 16,-8 0 0-16,-6 0 1 0,-10 1 1 16,-8-3-2-16,-10-1-4 0,-9 2-5 0,-13-2-17 15,-8-3-16-15,-15-1-24 16,-12-4-75-16</inkml:trace>
  <inkml:trace contextRef="#ctx0" brushRef="#br0" timeOffset="784.7186">10204 10840 327 0,'0'0'0'0,"0"0"6"0,0 0-2 15,0 0 6-15,0 0 3 0,0 0-4 16,0 0-3-16,0 0-4 0,-104 321-1 0,92-268-1 15,-1-1-4-15,2 2 1 16,2-5-2-16,1-2 5 0,1-2-1 0,2-6 2 16,1-2 0-16,1-5 5 0,1-1-5 15,2-3 5-15,-2-5-1 16,2-4 0-16,-3-4-5 0,0 0 6 0,-1-5-6 16,0-5 0-16,1-1-5 0,3-2-9 15,-1-2-21-15,-1 0-33 0,0-9 9 16,0-3-13-16</inkml:trace>
  <inkml:trace contextRef="#ctx0" brushRef="#br0" timeOffset="1251.3956">9991 10654 378 0,'0'0'11'0,"0"0"-4"0,0 0-6 16,0 0 4-16,0 0-3 0,0 0 1 15,0 0-3-15,0 0 3 0,0 0-3 16,359-124 0-16,-316 118-1 0,-1 1-2 15,-6 3 3-15,3 0 0 0,-5 4-1 0,1 0 1 16,-6 6 0-16,-1 2-1 16,-5 5 1-16,-1 3 0 0,-3 8 0 0,-4 3-5 15,0 8 2-15,-6 1 0 16,-1 4 0-16,-4 2 2 0,-4 5-1 0,0 0 1 16,-7 3 1-16,0 2 0 0,0-1 0 15,-2 1 2-15,2-3 3 0,-1 2-2 16,1-2 0-16,1-3 2 0,-1 0-5 15,4 0 1-15,0-5-1 0,1-3 2 16,0-4 0-16,2-5 3 0,0 1 0 16,0-5-4-16,0-4 2 0,2-3-2 15,0-1-1-15,-2-7 3 0,-1-3-3 16,1-3 0-16,-1-3-2 0,-3-2-2 16,0-1-31-16,-4-5-87 0,-2-12 26 15</inkml:trace>
  <inkml:trace contextRef="#ctx0" brushRef="#br0" timeOffset="1699.3335">10840 9883 385 0,'0'0'24'0,"0"0"-11"15,0 0-13-15,0 0-3 0,0 0-5 0,0 0 8 16,0 0 1-16,0 0 6 15,1 175-6-15,1-121 0 0,0 9-1 0,1 4-1 16,-1 1-7-16,-1 7-3 16,-1-2 0-16,0 5 9 0,-2-2 2 0,-4 0 1 15,-1-1-1-15,-2-1 0 0,0 3 1 16,-4-4 5-16,0 3 1 0,-1-6 8 16,-1 1-3-16,1-6 3 0,2-2-3 15,3-4-7-15,-2-8-1 0,2-3-1 16,3-6-3-16,0-8 1 0,0-6 0 15,3-6-2-15,2-5 1 0,0-8-1 16,0-3-3-16,1-6-9 0,0-3-16 0,2-9-3 16,1-6-27-16,3-3-101 15</inkml:trace>
  <inkml:trace contextRef="#ctx0" brushRef="#br0" timeOffset="2282.2414">10895 9728 451 0,'0'0'9'0,"0"0"-2"0,0 0 7 0,0 0 0 15,0 0-9-15,0 0-3 0,0 0-2 16,0 0-5-16,42-71-34 0,-20 69-18 16,6-1-11-16,4-1 15 0,5-1 19 15,5-2 27-15,-1 0 7 0,4-1 2 16,3 1 2-16,-2 1 19 0,0 0 8 15,1 5-9-15,-1 1 1 0,0 0-2 16,-4 7-3-16,-2 5-5 0,-5 4-8 16,-2 5-5-16,-5 3 0 0,-2 9 0 15,0 6-4-15,-4 8 1 0,-3 4 3 16,-2 8 2-16,-3 4-2 0,0 5 0 0,-4 5 2 16,-3 4-1-16,2 4 1 15,-4 2-2-15,-3 4 0 0,-2 1-2 0,-1-1 2 16,1 1 4-16,-4-1 2 0,-3 1 6 15,0-1-2-15,-2-3 1 16,2-2 1-16,-3-1-7 0,2-5 1 0,-3-1-4 16,0-4 1-16,3-3-3 0,0-6 1 15,2-8-1-15,3-6 0 0,0-4 0 16,3-7 1-16,0-3 1 0,0-9-1 16,0-2-1-16,0-7-1 0,0-4-1 15,0-6-8-15,-2-6-11 0,-1-3-23 16,-1-10-63-16,0-2-45 0</inkml:trace>
  <inkml:trace contextRef="#ctx0" brushRef="#br0" timeOffset="2782.9299">11767 10814 305 0,'0'0'77'0,"0"0"-62"16,0 0-8-16,0 0 4 0,0 0 3 16,0 0-2-16,0 0-7 0,0 0-5 15,-24-118-3-15,24 107-11 0,3-3-11 16,4 0-2-16,7 0-9 0,1-1 20 0,3-1 5 15,7 0 5-15,0 3 5 16,6-3 1-16,1 4 2 0,3 0 3 0,2 1 4 16,3 3 11-16,-1 2-5 0,1 0-2 15,0 6-2-15,-3 0 0 0,1 6 1 16,-2 3-7-16,-2 7-2 0,0 8-2 16,-4 3-1-16,-4 8 0 0,0 4 0 15,-4 6-1-15,-4 5 1 0,-1 4 1 16,-3 6-1-16,-3 0 0 0,-4 3 2 15,-1 3-2-15,-3-2 2 0,0 2 1 16,-3-1 3-16,0 0 5 0,0-2-6 16,-3-2 3-16,0-6-2 0,-2-3 2 15,1-6-1-15,-2-3 4 0,0-4-3 16,2-6-2-16,-3-2-3 0,1-4-2 0,-1-3 0 16,2-6-1-16,0-2-1 0,2-7-15 15,1-4-14-15,1-2-22 0,0-4-44 16,1-9-66-16</inkml:trace>
  <inkml:trace contextRef="#ctx0" brushRef="#br0" timeOffset="3215.3087">12376 11264 358 0,'0'0'32'0,"0"0"-13"0,0 0-5 0,0 0 5 16,0 0-5-16,0 0-8 15,0 0-6-15,0 0 0 0,22-65-7 16,-10 62-17-16,4-3-14 0,1 3-12 0,9-2 16 16,0-3 23-16,6 1 4 0,1 0 7 15,1 0 6-15,5 2 4 0,-1-1 10 16,1 3 5-16,1 0-4 0,0 3-3 15,-1 0-2-15,-2 0-10 0,-1 6 5 16,-4 0 3-16,-3 6-5 0,-2 2 0 16,-5 4-6-16,0 5-3 0,-5 4 1 15,-2 2-2-15,-4 5 0 0,-2 1 1 16,-4 1 0-16,-1 1 0 0,-2 1 0 16,-1-2 0-16,-1 1 0 0,0-1-1 15,0-2 1-15,0 0 0 0,0-2 1 0,0-3-1 16,0 0 1-16,0-8 0 0,0 1-1 15,-1-6 0-15,-1-1 0 0,-1-3 0 16,2-2-1-16,-1-3 2 0,1-3-2 16,-1-1-7-16,2-3-22 0,-1 0-43 15,1-6-7-15,0-2-22 0</inkml:trace>
  <inkml:trace contextRef="#ctx0" brushRef="#br0" timeOffset="3648.6481">13093 11496 187 0,'0'0'210'0,"0"0"-178"16,0 0-20-16,0 0 12 0,0 0-7 15,0 0-6-15,0 0-11 0,0 0-2 16,17-42-18-16,-5 36-3 0,5 0-10 15,4 0-1-15,4 0 1 0,3-2 17 16,5 0 16-16,4-1 4 0,-1 3-3 16,3-2 7-16,2 2 10 0,-2 4 4 15,-2 1-6-15,1 1-5 0,-2 1 1 16,-1 5 4-16,-6 7-10 0,0-1 0 16,-2 7-3-16,-5 2-2 0,-2 3 0 15,-4 3-2-15,-4 3 1 0,-1 1 0 16,-5 3-1-16,-2-4 0 0,-1 1-1 0,-2-2 1 15,-1-1-1-15,0 0 1 0,-1-5 1 16,-2 1 0-16,-1-5-2 16,0-2 1-16,0 0 1 0,0-1-2 0,-2-3 5 15,1-3-4-15,0-1 2 0,0 0-2 16,0-5-15-16,0 0-20 0,-1-2-16 16,1-2-15-16,1-2-65 0</inkml:trace>
  <inkml:trace contextRef="#ctx0" brushRef="#br0" timeOffset="3982.4345">13756 11643 120 0,'0'0'277'15,"0"0"-244"-15,0 0-13 0,0 0-2 16,0 0-10-16,0 0-5 0,0 0 0 0,0 0-3 15,0 0-2-15,84-61-6 0,-62 57-8 16,3-1 2-16,4 1 9 0,1 1 4 16,3 0 1-16,1 0 0 15,3 3 0-15,0 0 1 0,-2 0 0 16,0 1 2-16,-3 7 5 0,-3 3-1 0,-2 6-1 16,-3 2-2-16,-1 7-3 0,-3 0 0 15,-2 4-1-15,-3 2 0 0,0 2-1 16,-4-1 0-16,1 2 1 0,0-2 0 15,-1-4 0-15,-3-1 0 0,1 0 0 16,-3-5-2-16,-2-3 2 0,-2-2-2 16,-1-5-2-16,-1-1-4 0,0-6-9 15,-6-3-20-15,-5-2-61 0,-2-1-108 0</inkml:trace>
  <inkml:trace contextRef="#ctx0" brushRef="#br0" timeOffset="6850.6193">11179 12542 132 0,'0'0'4'0,"0"0"-6"15,0 0 2-15,0 0-11 0,0 0-1 16,0 0-11-16,0 0-35 0</inkml:trace>
  <inkml:trace contextRef="#ctx0" brushRef="#br0" timeOffset="9063.6485">11456 12382 166 0,'0'0'114'0,"0"0"-93"15,0 0-15-15,0 0-2 0,0 0 5 0,0 0-2 16,0 0-4-16,-23-34-3 0,12 31 0 16,0 1 0-16,-1 2-3 0,3 0-1 15,1-1 3-15,1 5 2 0,1 3-2 16,2 4 1-16,-1 1-1 0,1 4 2 16,0 4 2-16,2 3-1 0,-2 5-1 15,1 3 5-15,0 3-3 0,-1 4 0 16,1 1-2-16,-2 3 3 0,0 0 0 15,-1-2-3-15,0 0 4 0,1-1 3 0,0 1-1 16,2-3 1-16,-2-1 7 0,2-2-10 16,-1-3-2-16,2-1-1 15,2 0 0-15,0-3-2 0,0-3 0 0,0-2 0 16,0-3 0-16,2-2 1 0,0-4-1 16,0-2 0-16,-1-4 1 0,0-4-1 15,-1 0-8-15,0-3-11 0,0-2-11 16,0-4 6-16,0-2-4 0,-4-5-52 15,-1 3-37-15</inkml:trace>
  <inkml:trace contextRef="#ctx0" brushRef="#br0" timeOffset="9531.1558">11053 12384 277 0,'0'0'39'15,"0"0"-22"-15,0 0-17 0,0 0-1 16,0 0 1-16,0 0 4 0,0 0-4 16,0 0 1-16,-6-16-1 0,6 12 3 15,0-2-3-15,0 0 0 0,2-1 0 16,0-2 2-16,2 1 3 0,0-5 2 0,1 3 2 16,0-4 1-16,3 2-2 0,1-1-2 15,3-2-3-15,0 2 0 0,4-4 2 16,3 1-1-16,2-2 0 15,0 3 1-15,3 3-5 0,3 2 0 0,2 3-2 16,0 3-1-16,1 2 3 0,0 2 0 16,1 6-3-16,-2 3 3 0,0 5 7 15,0 2-6-15,-2 3 3 0,2 3 3 16,-1 3 2-16,-2 5-3 0,0-1-4 16,-4 0-2-16,-5 2 0 0,-1-4-1 15,1 2-12-15,-4-2-9 0,1-3-11 16,-3-4-49-16,-2-3-96 0</inkml:trace>
  <inkml:trace contextRef="#ctx0" brushRef="#br0" timeOffset="10496.4233">10810 12594 123 0,'0'0'56'16,"0"0"-27"-16,0 0-19 16,0 0 16-16,0 0-4 0,0 0 0 15,0 0-9-15,30-28-12 0,-30 28-1 0,-1-1-14 16,-1 1 5-16,1-2 8 0,-2 1 1 16,1-1 4-16,-2 2 0 0,2-1 0 15,-1 1-1-15,-1-2 11 0,-2 2 2 16,-3 0 2-16,0 0-8 0,-7 0 5 15,-4 0-7-15,-5 0-3 0,-7 0-2 16,-7-2 0-16,-9 2 0 0,-4 0-3 16,-6 0 0-16,-6 4 0 0,-4-4 1 15,-6 1-1-15,-7-1-1 0,-4 0 1 16,-7-1 2-16,2 1 4 0,-1-2 2 0,4 2 15 16,2 0 2-16,5-2-12 15,6 2-2-15,9-1-11 0,7 4 1 16,8-1 1-16,9-1-2 0,6 2 0 15,8-1 0-15,6 1 0 0,9-3 0 16,6 1 0-16,6 1-1 0,0-2-2 0,3 0-22 16,5 0-16-16,5 0 13 0,5 0 27 15,1 0-23-15,1 1-13 0,0-2 3 16,1-4-5-16,-3 4-22 0,1-5 2 16,-2 0 5-16</inkml:trace>
  <inkml:trace contextRef="#ctx0" brushRef="#br0" timeOffset="10829.2805">9860 12266 209 0,'0'0'23'15,"0"0"-8"-15,0 0-1 0,0 0-1 16,0 0 4-16,0 0 0 15,0 0-17-15,0 0 0 0,-9-32 1 0,-17 46 5 16,-5 5-2-16,-3 5-1 0,-1 2 0 16,3 5 0-16,5 3-3 0,3 3 2 15,2 2 0-15,-1-3-2 0,2-1 0 16,4 1 0-16,2-2 3 0,6-3 4 16,2-3 6-16,6-2 14 0,1-2 1 15,7-1-1-15,4-2-10 0,4-2-3 16,1 1 0-16,4-3-10 0,5-2-3 15,4-1-2-15,3 0-3 0,3-1-11 0,1-1-15 16,0-2-30-16,-1-3-23 0,-7-2-68 16</inkml:trace>
  <inkml:trace contextRef="#ctx0" brushRef="#br0" timeOffset="11563.1806">11989 12729 238 0,'0'0'40'0,"0"0"-32"15,0 0-2-15,0 0-4 0,0 0 2 16,0 0-4-16,0 0 2 0,0 0-2 15,-40-6 0-15,40 7-3 16,5-1-12-16,4 0 5 0,1 0 10 0,7 0 15 16,5 2-8-16,3-2 4 0,5 0 0 15,3 0-1-15,4 0 0 0,4 1-1 16,4 1-2-16,4 0 4 0,4-1 0 16,1 1 1-16,7-2-2 0,1 5-1 15,2-1-2-15,5-1-3 0,2 2 0 16,6 1-3-16,2-2-2 0,5 4 0 15,0-5 1-15,6 2 0 0,-1 0 0 16,3 1 1-16,-1 0 2 0,-2 0-3 0,-2 2 1 16,-3-4-1-16,-3 0-2 0,-4 2 2 15,-4-3 0-15,-6 0 1 16,-2 0-1-16,-7-1 1 0,-6-1-1 0,-7-1 0 16,-3 2 1-16,-8-5-1 0,-5-2-1 15,-5-1-3-15,-5 0-7 0,-3 0-9 16,-6-1-15-16,-4-2-11 0,-4 1-21 15,-2-3-25-15,-1 0 13 0</inkml:trace>
  <inkml:trace contextRef="#ctx0" brushRef="#br0" timeOffset="11862.8431">14150 12641 90 0,'0'0'24'0,"0"0"9"0,0 0-7 15,0 0 5-15,0 0 6 16,0 0-5-16,0 0-6 0,0 0-5 15,0 0-7-15,-65-44-5 0,64 44-1 16,1 0-4-16,0 0-4 0,0 0-5 0,1 0-11 16,3 0 8-16,2 4-3 0,5 5 11 15,2-1 8-15,3 3 2 0,4 1-8 16,2 1 1-16,-1 0-3 0,4 4 4 16,-2 0-2-16,0 3 6 0,-3-4-3 15,0 2-2-15,-1 0 3 0,-4 0-5 16,-3 1 1-16,0-4-1 0,-5 0-1 15,-5-4 0-15,-2 1-5 0,-7-2 0 16,-6-4 0-16,-7 1 2 0,-12-2 3 16,-12-3 0-16,-9 0 0 0,-10-3-11 15,-8 1-10-15,-2-5-34 0,-3-2-29 0,11 1-58 16</inkml:trace>
  <inkml:trace contextRef="#ctx0" brushRef="#br0" timeOffset="19777.0153">13071 2381 114 0,'0'0'98'0,"0"0"-63"16,0 0-18-16,0 0-4 16,0 0 3-16,0 0 9 0,0 0-3 15,0 0-11-15,-4-67 3 0,4 67-12 16,0 0-2-16,0 0-2 0,0 3 0 16,1 4-12-16,5 8 5 0,3 4 9 15,0 2 0-15,4 5 0 0,-2 1 0 0,0 2 0 16,-2 2 0-16,-3 0-2 0,0 3 2 15,0 0 0-15,0-1 0 0,-1 1-1 16,1-2-1-16,-1 2 1 0,3-3-1 16,1 1 0-16,1-4 0 0,3-1 2 15,0-2 0-15,0-1-2 0,3-5 2 16,0-2-1-16,1-3 1 0,0-3 0 16,1 0 1-16,0-4 1 0,-2-3 4 15,2-1 1-15,-3-3 0 0,2 0-3 16,-2-7-1-16,2-3-3 0,-2-4 1 15,1-5-1-15,1-2 1 0,2-3-1 16,2-5-1-16,-2-2 1 0,3-6 1 0,-1 0-1 16,0-5 0-16,1 2 2 0,-3-2-2 15,-1 3 0-15,-1 1 0 0,-3 1 4 16,0 4-4-16,-4 2 1 16,-1 3 1-16,1 5-1 0,-3 2-1 0,-1 6 0 15,-1 1-8-15,-2 5-32 0,1 1-46 16,-1 0-74-16</inkml:trace>
  <inkml:trace contextRef="#ctx0" brushRef="#br0" timeOffset="20427.0327">14186 2684 391 0,'0'0'3'15,"0"0"2"-15,0 0-3 0,0 0-2 16,0 0 0-16,0 0 3 0,0 0-2 0,0 0-1 16,-98-133-2-16,73 133-2 0,-4 0 1 15,5 9 0-15,-2 4 0 0,5-1 2 16,-1 7-6-16,2 1-4 0,4 2-3 15,0 1 4-15,3-2-4 0,0 0 8 16,3-2 5-16,3-1 1 0,1-3 0 16,3-1 0-16,3-3 2 0,0-2 8 15,2 0 3-15,5-3 2 0,3-2 4 16,3-1-8-16,3 0-3 0,1 0-5 16,2-3 0-16,2 0-1 0,0-3-2 15,0-3 2-15,-4-3-2 0,2-1 1 16,-1-3-1-16,-2 0 1 0,-2-1 1 15,1 0-2-15,-3 1 0 0,-1-2 0 0,-1 6 0 16,0 3-2-16,-3 5 2 0,2 1-1 16,-1 1 0-16,1 7 0 0,1 5-1 15,1 4 1-15,-2 2 0 16,0 4-1-16,2 3 1 0,-2 0 1 0,2 2-1 16,1 1-6-16,0-1 0 0,3-1 1 15,-3-1-12-15,1-2 0 16,0-2 5-16,-2-1 4 0,1-5-11 15,-2-4-21-15,1-3 21 0,-1-3-17 0,-2 1-24 16,-1-5-38-16</inkml:trace>
  <inkml:trace contextRef="#ctx0" brushRef="#br0" timeOffset="21042.9387">14424 2620 340 0,'0'0'30'16,"0"0"-15"-16,0 0-9 0,0 0-1 16,0 0 9-16,0 0-10 0,0 0-3 15,0 0-1-15,75 7-1 0,-57 14-1 16,-2 1-6-16,2 1 0 0,1 2 1 15,0 0 4-15,2 3 0 0,-2 1 2 16,2-1-1-16,0 1 1 0,-4 2 1 0,-2-3-14 16,-3-3 8-16,1-2 3 15,-4-1-2-15,-2-5 3 0,-3-3 2 16,-1-3 1-16,-2-3-1 0,1-2 0 16,-2-3 0-16,0-2 0 0,-2 1-3 0,-2-2-1 15,-2-2 4-15,-4-5 5 0,-1-4 6 16,1-1-6-16,-1-4-3 0,1-1 2 15,2 1-3-15,-1-3 7 0,3 0-1 16,3 0-5-16,1-3 1 0,2 4-1 16,0-4-2-16,9 2 0 0,2 1 0 15,1-2-3-15,6 5 3 0,2-4 3 16,2 3-2-16,1 0 1 0,2-1 4 16,0 5-4-16,0 0 0 0,-4 3 2 15,0 2-2-15,-2 3 1 0,-5 2-3 16,2 1 1-16,-4 2 1 0,-1 3-2 15,-1 7 0-15,0 4-2 0,-4 2 1 16,-2 1 0-16,-4 7 0 0,0-1-1 0,0 4-4 16,0 3-2-16,-4 1-9 0,1 0-3 15,1 0-19-15,1-2-25 16,1 0 24-16,0-1-26 0,2-3 22 0,2-5 37 16,1-1 6-16,-1-7 1 0,2-3 0 15,-1-3 12-15,-2-6 3 0,1 0-5 16,0-2-10-16,-2-5-1 0,2-5-47 15</inkml:trace>
  <inkml:trace contextRef="#ctx0" brushRef="#br0" timeOffset="23009.5293">15638 2803 440 0,'0'0'12'16,"0"0"-9"-16,0 0-1 0,0 0-2 15,0 0 5-15,0 0-3 0,0 0-2 16,0 0-2-16,-94-142-8 0,61 141-5 15,-1 1 9-15,5 1 5 0,2 8 0 0,0 2-6 16,5 4-10-16,2 1-6 16,0 2 4-16,5 1 5 0,1 0 3 15,6 0-7-15,3-1-14 0,5-2 30 16,0 0 2-16,4-5 0 0,3 0 5 16,3-3 11-16,5-2 19 0,-1 0-7 15,3-4-5-15,3-1-10 0,-3-1-5 16,-1 0-2-16,0 0-2 0,-3 0-3 0,-1-3-1 15,0 2-1-15,-2-4-1 0,-1 2 0 16,-3 0-3-16,0 0-4 0,-1 3-3 16,0-1-5-16,-1 1 3 0,-1 1 6 15,1 5 2-15,2 3 2 0,1 3 2 16,-1 1 1-16,-1 4 0 0,2 0 1 16,2 0-1-16,-3-1 2 0,0 2-2 15,-1-1 2-15,2-2-1 0,0 1 0 16,1-3 1-16,1-1-1 0,2-3 0 15,2-2 1-15,0-3-1 0,4 1 2 16,0-5-2-16,2 0 2 0,4-5-1 16,-2 0 1-16,4-4-2 0,0-1 2 0,1-2 2 15,1-6 4-15,-4 1 8 16,2-2-2-16,-4-6 1 0,1-3-6 0,-3-2-3 16,-1-6-1-16,-2 0-4 0,0-7-2 15,-6 1 2-15,1-2-1 0,-4-1 0 16,-2 2-1-16,-1 3-1 0,-1 1 2 15,-2 4-2-15,-1 4 1 0,1 6 1 16,-1 5 0-16,0 5 1 0,0 6-1 16,1 5 0-16,-1 4 4 0,0 0-3 15,-2 0-1-15,0 5-1 0,-4 9-6 16,1 3 7-16,-1 8 0 0,-2 6 0 0,2 4 0 16,0 6 0-16,4 2 1 0,1 4-1 15,-1-1 0-15,1 4 1 16,-2-3-2-16,1-2 0 0,-3-2-5 15,2-2-3-15,2-4 0 0,-2-6-4 0,1 0-6 16,0-4-2-16,-1-5 8 0,-1-3 8 16,2-3-1-16,-3-4-2 0,0-1 0 15,1-3 2-15,0-2-3 0,-1-1-17 16,2-3-11-16,-3-2-7 0,-1 0 12 16,1-9 7-16,-1 3 8 0,0-3 14 15,0-2 3-15,-2 0 8 0,-1-2 12 16,-2 0 2-16,1-3-4 0,0-2-4 15,-2 1-2-15,1-2 0 0,1-2 7 16,0-1-4-16,3 3 5 0,-1-2 4 16,2 0-1-16,0-1 0 0,6 0-3 15,1 1-3-15,1 1-4 0,8-1-9 16,3-1-3-16,5 2 4 0,5 0-5 16,5 3 1-16,6 1 1 0,5 4-2 0,7 1 0 15,5 3 4-15,1 2-4 0,2 5 0 16,-1 1 1-16,-2 0 0 0,-1 1 5 15,-4 7 3-15,-3-1 0 0,-3 3-6 16,-5 2 2-16,-7 3-2 0,-3-2-2 16,-7 2 0-16,-3 1-1 0,-6-2 0 15,-4 4-1-15,1-3-1 0,-5 1-1 16,0-2-2-16,-1 2-1 0,-4-1-1 16,0 1 2-16,1-4 1 0,-2 1 1 15,3-1 2-15,1-2 0 0,2 0 1 16,0-1 0-16,0 1 0 0,1-2 0 15,5-2 1-15,-2 1 1 0,2 0-2 16,2 0 3-16,2 1-2 0,0-3 2 0,1 1-1 16,1-1 0-16,0-2 0 0,2-2-1 15,2-1 0-15,-1 0 1 0,2-1-1 16,-1-4 1-16,-2 2-2 0,0-2 0 16,1-4 2-16,1 1-2 0,-2-1 0 15,-1-5 1-15,3 4 0 0,-4-2-1 16,0 0 0-16,-2 1 1 0,-4 0 0 15,2 4 3-15,-3 0-4 0,-2 1 2 16,-2 3 0-16,-1 0-2 0,0 2 0 16,0-1 0-16,-5 1 1 0,-2-1-1 15,-3 1 1-15,-3 1 1 0,-2 0-2 16,-2 4 0-16,0 2 0 0,0 3-2 16,2 4 2-16,3-1-2 0,0 4 0 15,2 3 1-15,3-3-1 0,-2 4-5 16,2-3 3-16,3 2 3 0,-1 1-1 15,4-1 0-15,1 0 0 0,0-3 2 16,2 0-2-16,6-2 4 0,0-4-2 0,2 0 0 16,1-2 1-16,-1-2 1 0,6-1 6 15,-2-2-4-15,4-2 0 0,-2 2-4 16,2-3 1-16,1-3 1 0,-3-2-2 16,2-2 0-16,-3-4 1 0,0-2 0 15,-2-2-1-15,1-4 0 0,-4-1 0 16,3-1 0-16,-2-2 1 0,-4 1 1 15,3-3-1-15,-3 0 1 0,3 0-1 0,-3 1 0 16,3 0 0-16,0 2 0 16,-2 0-1-16,2 3-1 0,2 0 1 15,0 3 0-15,1 1-1 0,1 3 0 16,-3 7 1-16,2-1-1 0,0 1 1 16,2 5 0-16,-3 0-1 0,1 6 1 0,1 4 0 15,-1 5 0-15,2 1-1 16,-3 5 1-16,-1 1 0 0,0 4-1 0,-2 1 1 15,-1-1 0-15,-2 3 0 0,-1-2 0 16,-1-1-2-16,-3-1 1 0,-1-3-1 16,0-4-1-16,0-1-1 0,0-1 2 15,-2-4 1-15,1-1 0 0,-1-3 1 16,1-5 0-16,1-2 0 0,0-1 0 16,0 0 1-16,0 0 0 0,1 0 0 15,3-4 5-15,1-4-5 0,3-3-1 16,2 0 0-16,2-5 0 0,3 0 0 15,-1-3 1-15,5-1-1 0,-2-4 0 0,2 0 1 16,0 1-1-16,-1 0 0 0,0 4 0 16,2 3 1-16,-3 0-1 0,0 7 0 15,-1 2 0-15,1 4 0 0,-3 1 3 16,0 2-3-16,1 6 2 16,-2 1-2-16,1 5 0 0,-1 2 0 0,-5 3 0 15,5 3-1-15,-6 2 1 0,2 1 0 16,1 2 0-16,-2-3-1 0,-2 2 1 15,4-2-4-15,2 0 3 0,1-2 0 16,-1-2-1-16,1 1 0 0,4-5-1 16,-5 0 1-16,0-3 1 0,0-2-9 15,-2-6 9-15,-4 0-1 0,-1-1-7 16,-1-2-18-16,-3 0-23 0,-1 0-16 16,0-6-17-16,-2-5-62 0</inkml:trace>
  <inkml:trace contextRef="#ctx0" brushRef="#br0" timeOffset="24265.6408">16364 2492 252 0,'0'0'276'16,"0"0"-254"-16,0 0-22 0,0 0 0 0,0 0-14 15,0 0-9-15,0 0-25 0,0 0-81 16</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20:33.317"/>
    </inkml:context>
    <inkml:brush xml:id="br0">
      <inkml:brushProperty name="width" value="0.05292" units="cm"/>
      <inkml:brushProperty name="height" value="0.05292" units="cm"/>
      <inkml:brushProperty name="color" value="#FF0000"/>
    </inkml:brush>
  </inkml:definitions>
  <inkml:trace contextRef="#ctx0" brushRef="#br0">1712 9019 188 0,'0'0'26'0,"0"0"-23"0,0 0-2 15,0 0 1-15,0 0 0 16,0 0 7-16,0 0-6 0,-66-48 0 0,62 40-3 16,1 5 2-16,1 0-1 0,1 0-1 15,1 1 1-15,0 2-1 0,0 0 0 16,3 2-4-16,3 4 2 0,1 2 2 16,5 1 22-16,0 3-13 0,2 2-1 15,2 5-3-15,1 1 4 0,2 5 0 16,-1 1 2-16,2-1 4 0,0 3 0 15,-2 1-5-15,2 2-1 0,2 1-2 0,1 1-1 16,-3 0-1-16,4 1 0 16,0-1-4-16,-1 0 0 0,2 0 2 0,0-4-2 15,1 1-1-15,3-4 1 16,-3-1 0-16,2 0 0 0,-1-5-1 16,-2 2 1-16,1-4 0 0,-3-4-1 0,-1 0 0 15,0-5-1-15,-3 0-3 0,0-4-5 16,-3-1-4-16,1-1-3 0,-3-3 0 15,-2 0-5-15,-3 0 7 0,0-5 1 16,-4 0-5-16,0-4-17 0,2-2-52 16,-4 0-23-16</inkml:trace>
  <inkml:trace contextRef="#ctx0" brushRef="#br0" timeOffset="385.6267">2166 8935 270 0,'0'0'37'0,"0"0"-14"0,0 0 3 15,0 0-7-15,0 0-19 0,0 0 0 16,0 0 12-16,0 0 4 0,-71-57-13 15,59 68-3-15,2 1 0 0,-1 4 0 16,-1 5 0-16,2-2 0 0,-1 7 1 16,-1 2-1-16,-3 3 0 0,2 2 0 15,-2 4 2-15,0 5-1 0,-3 1 0 16,0 0-1-16,-2 2 1 0,0 1-1 16,-4 0 0-16,0 1 0 0,4 0 1 15,-1-4 4-15,2 0-4 0,2-4 0 0,3-2-1 16,1-2 1-16,-1-4 0 0,1-3-2 15,2-5 2-15,3-1-2 16,2-4 1-16,1-4 0 0,1 0-1 0,3-4-1 16,-1-3-13-16,1-1-19 15,1-1-44-15,0-2-79 0</inkml:trace>
  <inkml:trace contextRef="#ctx0" brushRef="#br0" timeOffset="1448.9488">2663 9818 330 0,'0'0'18'0,"0"0"-16"16,0 0 0-16,0 0 2 0,0 0-3 16,0 0 0-16,0 0-1 0,0 0 0 15,-2-78-7-15,2 78-6 0,3 0-11 16,0 0-3-16,4 7 27 0,-1 0 3 15,5 7 2-15,-4 0 4 0,3 4 6 16,-4 4-2-16,0 2-2 0,-2 2 0 16,-3 0-5-16,-1 2-1 0,0-1-3 15,-4 2 0-15,-2-1-1 0,2-2 1 16,2-3-1-16,-1-1-1 0,0-7 0 16,3-1 1-16,0-1 0 0,0-7 2 0,0 3 2 15,0-6 6-15,0-1-1 0,0-1-4 16,0-1-3-16,0-3 6 0,1-6 10 15,2-2-8-15,-1-3-7 0,-1-3-4 16,0 2 0-16,2-7-2 0,1-1-2 16,-1 0 2-16,2-4-4 0,-1 1 0 15,0 4-1-15,3 0 2 0,-1 3 4 16,3 0 0-16,-2 4 1 0,2 5 0 16,0 3-3-16,1 2-1 0,-3 2 0 15,4 3 4-15,-4 0 0 0,3 8 0 16,-3 2 1-16,3 1 0 0,-3 4-1 15,1 3 0-15,-4 0 0 0,-1 3 1 0,5 1-1 16,-5 0-1-16,1 2 1 0,0-4 1 16,2 1-1-16,-3-2 0 15,0-2 1-15,2-6-1 0,0-1 0 0,-2-3 1 16,-2-5-1-16,0-1 2 16,0-1-2-16,1 0 3 0,2-3 5 15,3-4 1-15,-2-5-6 0,8 0-2 0,-2-4-1 16,2-2 1-16,2-2-1 0,0-2-1 15,0-4-2-15,2-2-4 0,-1 0-1 16,3 2 2-16,-1-2-2 0,0 1 0 16,2 6 2-16,-4 0 6 0,3 5 0 15,-2 5 0-15,0 1 0 0,-2 6-3 16,1 4 3-16,-4 0 1 0,0 6 3 16,-1 3-1-16,-5 2 0 0,2 6-2 15,-4 0-1-15,-1 3-1 0,-2 3 1 16,-1-2 0-16,0 0 1 0,0 1-1 15,2-2 2-15,1 2-2 0,2-2 0 16,-1-1 2-16,1-2-2 0,4 0 2 0,-4-2-2 16,3-1 2-16,0 0 4 0,2 0-4 15,-2-3 0-15,3 0-2 0,-2-1 1 16,1-2-1-16,1 0 0 0,-2-2-5 16,2-1-18-16,-2-2-71 0,2-3-151 15</inkml:trace>
  <inkml:trace contextRef="#ctx0" brushRef="#br0" timeOffset="1982.8239">4097 10047 367 0,'0'0'95'0,"0"0"-79"0,0 0-16 15,0 0-1-15,0 0-1 16,0 0 3-16,0 0-2 0,-122-105-4 0,81 99-22 16,-4 1-4-16,-1 2-6 0,5 3-1 15,5 0 20-15,4-2 17 0,1 7 1 16,3 0 0-16,6 4 5 0,4 1 2 16,6 3-2-16,5-2 2 0,2 3-4 15,4 0-1-15,1 1-2 0,6-1 1 16,3 0-1-16,4 0 1 0,4-3 0 0,3 0 0 15,-2-2 2-15,5-1 7 0,0-2-8 16,-1-1-2-16,2-2 1 0,0-3 3 16,1 0-1-16,0 0-3 15,-1-3 7-15,-2-3-1 0,-3-2 0 16,-2 0 2-16,0-3-2 0,-5 1-2 16,-2 0 0-16,-4 2 1 0,-1-1-2 0,0 4-2 15,-2 1 0-15,-1 2-1 0,0 2 0 16,1 0-1-16,-1 2-4 0,4 4-1 15,-1 6 0-15,2-3 2 0,4 7 4 16,1-2 0-16,3 4 0 0,2 4 0 16,2 0-6-16,2 4 2 0,0 0-4 15,2-1-3-15,-1 0-14 0,3-3-9 16,-1-1 0-16,1-2 7 0,-2 1-16 16,1-1-3-16,1-4-6 0,-2-5 1 15,1 2 27-15,0-3 24 0,1-4 25 16,-3 1-2-16,-7-5-23 0,-7-1-11 15,-4-4 5-15</inkml:trace>
  <inkml:trace contextRef="#ctx0" brushRef="#br0" timeOffset="2265.872">4495 10008 199 0,'0'0'58'16,"0"0"-16"-16,0 0-42 0,0 0 22 0,0 0 12 15,0 0-19-15,0 0-6 16,0 0-8-16,0 0-1 0,56 31 2 16,-38-6-2-16,-1 0 1 0,5 1-1 15,-2 2 0-15,-1 0 3 0,2-3-3 16,-1 2 1-16,0 0-1 0,-1-2 0 16,0-1-1-16,1-2 1 0,-2 0 0 0,-3-1 0 15,-1-5 0-15,-1 1-9 0,-3-6-4 16,1-2-6-16,-1-1 4 0,-2-7-3 15,1 1-2-15,-2-2-11 0,-2 0-9 16,1-5-19-16,-2-3-24 0</inkml:trace>
  <inkml:trace contextRef="#ctx0" brushRef="#br0" timeOffset="2419.0945">4937 10075 119 0,'0'0'113'15,"0"0"-50"-15,0 0-32 0,0 0-16 0,0 0 4 16,0 0 14-16,0 0-7 0,0 0-14 16,0 0-4-16,-242 88-4 15,183-65-1-15,2 2-3 0,1-3 1 0,9 2-1 16,6-2-8-16,8-1-22 16,4 0-60-16,11-6-82 0</inkml:trace>
  <inkml:trace contextRef="#ctx0" brushRef="#br0" timeOffset="2915.8792">5817 9431 334 0,'0'0'21'0,"0"0"-18"16,0 0-1-16,0 0 1 0,0 0-3 16,0 0 0-16,0 0-3 0,0 0 3 15,-43-104-3-15,43 96 1 0,8 2-4 16,2-3-1-16,7 3 7 0,3 1 1 16,3 1 7-16,7 0 0 0,2 1 0 15,4 0 2-15,1 0-4 0,3 0 2 0,3 3-3 16,2 1 1-16,-1-1-2 0,1 2 1 15,-2 2-2-15,0 4-1 0,-1 0-2 16,-4 1 0-16,0 1 0 16,-1 2 0-16,-6-3-2 0,-8-2-1 0,-7 2-12 15,-14 0-27-15,-6 2-45 0,-10-2-38 16</inkml:trace>
  <inkml:trace contextRef="#ctx0" brushRef="#br0" timeOffset="3114.9823">5766 9632 43 0,'0'0'372'0,"0"0"-351"15,0 0-18-15,0 0 0 0,0 0-2 0,0 0-1 16,0 0 0-16,0 0-11 0,0 0-19 15,536 70-17-15,-484-67-34 0,2-2-63 16</inkml:trace>
  <inkml:trace contextRef="#ctx0" brushRef="#br0" timeOffset="3631.3214">6810 8643 386 0,'0'0'11'0,"0"0"1"0,0 0-11 16,0 0 1-16,0 0 5 0,0 0 3 0,0 0-4 16,0 0-4-16,0 0-1 0,167 176 0 15,-133-133-1-15,2 5-1 0,3-1 0 16,0 4 0-16,3 0-2 0,4 0 1 15,-2 0 0-15,5 0 2 16,-6 0 0-16,-2-1 0 0,1-1 0 0,-6 1 1 16,0 0 1-16,-3-2 1 0,-3-2 1 15,-2 0 2-15,-2-5-2 0,0 1-2 16,-2-8-1-16,-2 0 1 0,-1-5-1 16,0-4-1-16,-4 0 0 0,1-6-1 15,-2-3 1-15,-3-3-11 0,-3-7-5 16,-1-1-5-16,-2-5-8 0,3 0-11 15,-6-6 1-15,3-4 21 0,-1-1-5 16,2-4-21-16,0-3-28 0,-3 0-6 0</inkml:trace>
  <inkml:trace contextRef="#ctx0" brushRef="#br0" timeOffset="3981.6778">7891 8813 119 0,'0'0'277'16,"0"0"-248"-16,0 0-16 0,0 0-8 15,0 0 2-15,0 0 7 0,0 0-1 0,0 0-10 16,-194 119-1-16,155-77-1 15,0 4 1-15,-6 3-2 0,5 6 0 16,0-1-2-16,0 3 2 0,6 0 0 16,-1-2 0-16,5 1 0 0,1 0-1 0,3-2 0 15,5 0-1-15,0-4 2 0,1-5-1 16,6-4 0-16,-1-2 1 0,2-3 2 16,2-4-2-16,-1-2 0 0,3-3 0 15,1-3-1-15,-2-4-15 0,4-3-15 16,2-3-21-16,-2-2-55 0,2-4-98 15</inkml:trace>
  <inkml:trace contextRef="#ctx0" brushRef="#br0" timeOffset="4898.1342">8060 10124 247 0,'0'0'105'0,"0"0"-98"0,0 0-6 16,0 0 2-16,0 0-3 0,0 0 1 15,0 0-1-15,0 0-7 0,0 0-14 16,44-193 7-16,-40 191 1 0,-1 4 5 0,2-2 2 16,-1 8 6-16,3 4 4 0,3 5 1 15,1 2 3-15,-3 4 2 16,1-2 2-16,-6 3-3 0,-1-1-1 16,-1 2-5-16,-2-4 6 0,1 1-3 15,0 0-3-15,-2-5-1 0,0 0 2 16,1-2-3-16,1-6 2 0,0 1-2 0,0-7 2 15,0 0-2-15,0-1 0 0,0-2-1 16,0-2 3-16,0-7 2 0,0-5 11 16,3 0-10-16,0-6-5 0,1 3-1 15,2-5 0-15,-3-1 0 0,3 0 0 16,2-2 0-16,-4 0 0 0,2 5 0 16,0 1 1-16,-3 4-1 0,3 4 0 15,2 5 0-15,-2 1-1 0,5 4-2 0,1 1 2 16,0 7 1-16,1 2 0 15,2 6 0-15,-1 0 0 0,-1 4 3 16,-2 2-2-16,0 3-1 0,-1 2 0 0,-3 0 1 16,-1 2 1-16,-2-3-2 15,-1 1 0-15,-2-4 0 0,-1 1 0 0,0-3-1 16,0-3 1-16,0-1 0 0,0-4 0 16,0-3 0-16,0-4 0 0,0-1 0 15,0-3 1-15,0-1 0 16,0-1 0-16,4-6 5 0,1-1-1 0,3-4-5 15,-2-2 0-15,5-2 0 0,-2-2 0 16,2 1 2-16,2-5-2 0,2 2 0 16,-3-3 0-16,3 0 1 0,-1 1-1 15,1-1 0-15,0 2-1 0,-1 3 1 16,1 1 0-16,-2 3 1 0,-1 3-1 16,1 5 1-16,-1 3 0 0,-2 0 7 15,0 3-2-15,-2 1-3 0,0 4 0 16,-2 4-1-16,3 2-2 0,-5 1 0 0,1 1 0 15,-2 1 0-15,0 0-2 0,-3 0 1 16,0 1 1-16,0 2-2 16,0-1 0-16,0 2 1 0,0 1-1 0,2-2 1 15,1 3 2-15,2-3-2 0,2-1 2 16,-1-3-1-16,1 1 0 0,0-6-2 16,6 3 2-16,-4-5 1 15,4-1-1-15,4 1 1 0,2-3-1 0,4-3 0 16,-2 0-1-16,2-3 0 0,0-3-6 15,-3-2-9-15,-1-6-7 0,-2 0-8 16,0-3 0-16,-1-2 0 0,0 1-22 16,-1-7-51-16,-1 4-36 0</inkml:trace>
  <inkml:trace contextRef="#ctx0" brushRef="#br0" timeOffset="5398.1266">9049 10129 326 0,'0'0'37'0,"0"0"-25"0,0 0-12 16,0 0 0-16,0 0 4 0,0 0-1 16,0 0 0-16,16 65-1 0,-16-45-1 15,0 5 1-15,0-2-2 0,0 2 1 16,-2 0-1-16,1 1-1 0,0-4 1 0,-2-2 0 16,0 0 1-16,2-6-1 0,-1-2 0 15,1-3 0-15,1-2 0 16,-1-4-4-16,0-3-2 0,1 0-12 0,-1-3-18 15,1-6 14-15,0-5 21 16,0-2-2-16,1-5-1 0,2-1-27 16,2-2-33-16,-1 0-25 0,-1-1-24 0</inkml:trace>
  <inkml:trace contextRef="#ctx0" brushRef="#br0" timeOffset="5832.448">9344 10222 409 0,'0'0'29'0,"0"0"-26"0,0 0 1 0,0 0-3 15,0 0 0-15,0 0-1 0,0 0-8 16,0 0 5-16,-46 102-19 0,40-96-10 0,4-1 2 15,1-4 6-15,1-1 18 0,1 0 6 16,3-4 3-16,5-2-1 0,1-2 4 16,4-1-2-16,1-1 15 0,2 1 4 15,2-6-3-15,1 2-1 0,-1 1-7 16,-1-2-4-16,-3 0-3 0,-3 0-2 16,-3 2-3-16,-5 3 0 0,-3 3 1 15,1 2-1-15,1 4-2 0,4 0 2 16,-5 1 0-16,4 6-3 0,3 4 3 0,2 4-1 15,6 7 1-15,1-1 1 16,3 1-1-16,-1 1 1 0,-1-4-1 0,0 1 0 16,1-3 2-16,-1 0-2 0,-1-1-2 15,-3-4 2-15,-3-3 3 0,-4-3-3 16,-3-3 0-16,-3-1-4 0,-1-1-9 16,-1-1-25-16,-2-6-48 0,-4-4-100 15</inkml:trace>
  <inkml:trace contextRef="#ctx0" brushRef="#br0" timeOffset="7446.7498">10522 9513 198 0,'0'0'150'0,"0"0"-128"0,0 0-14 16,0 0-3-16,0 0 0 0,0 0-2 0,0 0-1 15,0 0-2-15,-16-9 0 16,23 6-6-16,1 2-11 0,6 0 4 16,3-2 8-16,6 1 5 0,4 1 2 15,7 1 3-15,1-2 6 0,5 2-2 0,4 0-1 16,2 3-1-16,4 2 4 0,1 0 0 15,3-1-3-15,2 4 0 0,1-4-3 16,2 4-1-16,-1-4 1 0,-2 2-3 16,1 0 1-16,-4 1-2 0,-2 0 2 15,-2 0-3-15,-2-2 2 0,-7 3-2 16,-5-5 0-16,-5-1-1 0,-6 0-1 16,-6-2-5-16,-5 0-9 0,-5 1-6 15,-5-1-13-15,-3-3-18 0,-5-1-30 0,-6 0-79 16</inkml:trace>
  <inkml:trace contextRef="#ctx0" brushRef="#br0" timeOffset="7798.1105">10457 9743 460 0,'0'0'19'15,"0"0"0"-15,0 0-15 0,0 0 2 16,0 0 7-16,0 0-5 0,0 0-2 0,0 0-6 16,0 0-7-16,561 89-3 15,-496-81-3-15,0-1-4 0,0-3 7 0,-3-1 1 16,-3-1 9-16,-2-1-1 0,-6-1 1 15,-7 0 3-15,-2-4-3 16,-6-2 0-16,-6 0 0 0,-5-3 0 0,-4 1 0 16,-5-1-3-16,-6-5-8 0,-4 3-11 15,-5-4-9-15,-1-1-15 0,-2-3-26 16,-5-3-29-16,-1 1-18 0</inkml:trace>
  <inkml:trace contextRef="#ctx0" brushRef="#br0" timeOffset="8129.9499">11288 9236 308 0,'0'0'35'0,"0"0"-11"15,0 0-3-15,0 0 1 0,0 0-2 0,0 0-2 16,0 0-14-16,0 0-4 0,0 0-11 15,0 0 8-15,13 18 3 0,9 2-1 16,5 5 2-16,6 3-2 0,6 3 1 16,4 5 0-16,2 1 0 0,4 3 0 15,-1 2 0-15,-3-1 1 0,-4 1 0 16,-8-1 0-16,-6-3-1 0,-7-2 5 16,-9-7-2-16,-4-2 1 0,-7-4 0 15,-5-4 0-15,-9-2-2 0,-10-5-2 0,-7-3 0 16,-7-6 2-16,-7-2-1 15,-6-2-1-15,-2 0-16 0,-5-4-13 16,-2-3-25-16,0 0-37 0,9 1-80 0</inkml:trace>
  <inkml:trace contextRef="#ctx0" brushRef="#br0" timeOffset="9363.6155">12990 9626 377 0,'0'0'33'16,"0"0"-12"-16,0 0-3 0,0 0-3 15,0 0 0-15,0 0-2 0,0 0-9 16,0 0-3-16,-291-125 1 0,244 128-2 0,5 6-2 16,-2 3 0-16,5 4-1 0,1 1-1 15,3 4 1-15,2-1-3 16,6 2-2-16,4 0 1 0,5 0 3 16,8-1 1-16,3-2 2 0,5 0 1 15,2-1-2-15,9-7-1 0,1 3 0 0,4-6 3 16,3 2 1-16,5-2 0 0,0-2 0 15,4-2 0-15,-1-4 3 0,2 0-3 16,-1-2 0-16,-1-3 1 0,0-3-2 16,0-1-1-16,-2-1 0 0,0 2 0 15,-1 0-1-15,-1 1 1 0,-2 3 1 16,-2-1 0-16,-1 4-2 0,-4 1 2 16,0 0 0-16,-1 3-1 0,-2 4 0 15,0 6 0-15,-1 2 0 0,2 1 1 16,-4 4 0-16,1 1 0 0,-1 1 0 15,1 0 0-15,0 0-1 0,-1 1 0 16,2-1 1-16,0 1-3 0,3-3 3 16,-1-3 0-16,0 0 2 0,4 0-2 0,1-3 0 15,1 0 0-15,2-6 0 0,0 1 1 16,3-6-1-16,-2-1-1 16,4-2 1-16,-2-3 1 0,0-5-1 0,2-3 1 15,-1-3 0-15,-1-3-1 0,0-5 1 16,-1-2-1-16,1-3 0 0,-1-5 0 15,-1-2 0-15,-1-3 0 0,-1-4-1 16,-1-3 0-16,0-3-5 0,-3-1-2 16,2-3 4-16,-4 0-1 0,-2-1 5 15,0 1 0-15,-5 1 0 0,-1 2 1 16,-3 4 3-16,0 3-1 0,0 3 5 16,-1 4-3-16,-3 8-4 0,-1 4 0 15,-1 6-1-15,-2 4 0 0,1 6-4 16,1 3 4-16,-1 3 0 0,0 1-2 0,2 9 0 15,-2 5 1-15,0 8 1 16,-3 3 0-16,2 6 1 0,1 8-1 0,2 3 3 16,-1 4-3-16,1 3 0 0,-1 2 0 15,4-1 0-15,-1 0-1 0,2-4 1 16,1-2 1-16,0-2-1 0,4-5 0 16,2-6-1-16,3-1 1 0,3-3 1 15,4-2-1-15,1-4 0 0,3-4 1 16,3-2 1-16,-2-7-2 0,4-1 0 15,1-4 2-15,2-4-2 0,2 2-1 16,2-11-3-16,0-2 4 0,1-4-1 0,0-6 0 16,-2-2 1-16,-1-8 0 0,-1-4 1 15,-3-5-1-15,-2-3 0 16,-4-6 1-16,0-2-1 0,-5-2 0 0,-2 0 1 16,-2 4-1-16,-2 0 2 0,-2 6-2 15,-2 3 2-15,-1 3-1 0,-1 5-1 16,-1 7 0-16,0 4 1 0,-2 7 0 15,0 4 0-15,0 7-1 0,0 3 1 16,0 0-1-16,0 7-3 0,0 10-5 16,0 12 8-16,0 6 2 0,-3 9-2 15,0 4 2-15,3 2 0 0,0 3-2 16,4 1 0-16,1 0 0 0,4 2 1 16,-2-3 1-16,1-2 2 0,-2-6-2 0,2-5-2 15,0-4 2-15,-2-4-1 16,0-4 0-16,-1-5-1 0,-1-3 0 15,0-7 0-15,-3-3-1 0,0-3-15 16,-1-5-26-16,3-2-78 0,0 0-99 0</inkml:trace>
  <inkml:trace contextRef="#ctx0" brushRef="#br0" timeOffset="10513.3441">14952 9793 442 0,'0'0'12'0,"0"0"1"16,0 0-5-16,0 0 0 0,0 0-8 0,0 0-5 15,-23-32 2-15,-3 35 3 0,2 5-10 16,-2 2-9-16,4 4-2 0,1 2 8 15,8 1-6-15,1 3-4 0,3-2 5 16,5 4 17-16,2-3 1 0,1 4 1 16,1-3 3-16,0-1 7 0,5 1 8 15,1-2 0-15,3-1-1 0,0 2-5 16,2-5-2-16,2 3-8 0,-1-3-1 16,1-3 1-16,3 1-2 0,-3-4-1 15,5-4-1-15,2-2 1 0,-3-2-8 16,4 0 2-16,-2-9 1 0,0-2-1 15,0-3 5-15,-3-3 1 0,2-3 0 16,-3-4-4-16,-2 1 4 0,-3-2 0 0,-2-3 0 16,-3 1-3-16,-2-4 2 0,-3 0-8 15,0-3 0-15,-4 1 0 16,-4-4-5-16,-1 0 3 0,-3-1-4 16,2-1 3-16,-2 1 5 0,-1 0 6 15,3 1 1-15,-1-2 2 0,-1 5-2 0,2-2 2 16,1 4 0-16,2 2-2 0,2 2 2 15,2-1-2-15,0 1 0 0,2 0 0 16,1 3 0-16,0 0 0 0,4-1 2 16,2 2 2-16,2-1 0 0,0 3 9 15,1 0-5-15,1 5-3 0,2-1 3 16,-1 4-3-16,2 3 0 0,1 3-3 16,1 2-2-16,-1 6 0 0,3 0 0 0,-1 3 0 15,1 9 0-15,0 4 1 16,0 5 2-16,0 9 2 0,1 4-1 15,-1 9-2-15,0 5 1 0,-3 7-3 16,2 2 2-16,-3 5-1 0,-2 2-1 0,-2-1 0 16,-1 2-1-16,-3-3 1 0,3-2 0 15,-3-2 1-15,3-4-1 0,0-6 0 16,1-3 1-16,2-5 1 0,-4-2 0 16,0-6 6-16,-1-3 1 0,-2-7-1 15,-2-5-5-15,-1-6 0 16,0-2-2-16,-1-5-1 0,0-2-1 0,0-2-3 15,0-9 4-15,0-4 0 0,0-6 0 16,2-5 0-16,3-2-3 0,2-5-2 16,3 0-5-16,0-3 0 0,2-3 1 15,2 0 0-15,-1 4 3 0,3 2 5 16,1 0 1-16,0 5 0 0,4 4 1 16,0 3 4-16,3 5 4 0,-1 3-2 15,3 4-2-15,-1 4-1 0,2 3-2 0,1 3-2 16,0 5 0-16,2 1 0 0,-2 4 0 15,0 0 0-15,-4 4-1 0,-4 0 1 16,-3 0 0-16,-4 1 0 16,-1 3 0-16,-7-2 0 0,-1 3 0 0,-4-2 0 15,-1 1-1-15,-7-2 1 0,-7-2 0 16,-2-3-2-16,-7-3 2 0,-2 1-2 16,-4-5 1-16,0 0 1 0,-1-4 0 15,0 0-2-15,-1-3 2 0,5-3 0 16,-1 3 0-16,6-6-4 0,0-2 1 15,2 2-1-15,4 0 4 0,3 1 2 16,5-1-1-16,5 0-1 0,3 1 2 16,0-1 2-16,6 1-4 0,3-1-1 0,3 3 1 15,3 0 0-15,2 0 0 16,0 3 0-16,5 0-3 0,1 0-1 16,0 3-2-16,2 0 3 0,-3 3-2 15,3 2 5-15,-2-1 0 0,0 3 1 16,-3 0 1-16,-3 0-2 0,-1 1-2 0,-5 1 2 15,-2-1 2-15,-4 0-2 0,-1-2-2 16,-3 2-4-16,-1-2-14 0,0 0-11 16,-4-1-21-16,0-3-51 0,0-2-30 15</inkml:trace>
  <inkml:trace contextRef="#ctx0" brushRef="#br0" timeOffset="11429.1511">16241 9767 365 0,'0'0'25'15,"0"0"-10"-15,0 0-2 0,0 0 2 16,20-82-6-16,-25 74-2 0,-5-1-7 15,-3 3-3-15,2 2-4 0,-3 1-7 16,1 2 1-16,-1-1 3 0,2 2 2 0,4 8-5 16,3 1-3-16,4 5 3 0,1 2 10 15,1 6 3-15,5 1 0 0,4 5 2 16,2 0 5-16,3 4 5 0,6 2 0 16,-1-3 2-16,1 1-7 0,0-1 2 15,1-2-3-15,-6 0-2 0,-5-5-1 16,-6-2 1-16,-3-3-4 0,-2-3 0 15,-2-4 0-15,-7-2-2 0,-4-2 2 16,-3-5-3-16,-6-3 2 0,-6 0 1 16,-5-9 1-16,-7-4 4 0,-7 0-5 0,-6-3 1 15,-4-1-1-15,-1 0-1 16,-4 0-7-16,-2-1-10 0,2 2-22 16,-1-1-35-16,8 3-76 0</inkml:trace>
  <inkml:trace contextRef="#ctx0" brushRef="#br0" timeOffset="12729.0251">12036 10892 321 0,'0'0'21'0,"0"0"-15"16,0 0-5-16,0 0 2 0,0 0 4 0,0 0 1 16,0 0-8-16,-129-233 0 0,85 214 0 15,-2 1 3-15,-4 6 1 0,3 3 2 16,-1 5 2-16,2 4-2 15,2 6 1-15,1 8-4 0,3 1 0 0,2 5-3 16,3 4 0-16,4 1 0 0,1 2 0 16,7 2 0-16,2 0 0 0,7 0 0 15,5-1 0-15,6 0 0 0,3-5 0 16,6 1-1-16,8 0 1 0,3-6 0 16,7-3 3-16,2-3 0 0,7-2 7 15,2-4 1-15,3-2-6 0,3-2-1 16,-1-2-1-16,-1 0-1 0,-3-8-2 15,0 0 2-15,-3-3-2 0,-1-2 0 0,-4-2 0 16,-5 0 0-16,-2 0 1 0,-4-1 0 16,-2 1-1-16,-4 1 0 0,-2 3 3 15,-4 3-5-15,-2 2 4 0,-3 3-4 16,0 0 2-16,0 3-2 0,0 0-3 16,-2 6 1-16,0 5 4 0,-1 6 1 15,0 1-1-15,3 6 4 0,0-1-4 16,0-1 1-16,0 2 0 0,2-2-1 15,1 0 1-15,0-1-1 0,0-1 0 16,1-4 0-16,5-2-3 0,4-4-2 16,5-2 4-16,4-4-2 0,3-4 3 0,3 0 0 15,2-1 2-15,1-6 0 0,-1-4-1 16,1-2 2-16,-2-2-3 16,2-2 3-16,-3 0-3 0,-1-3 1 0,-5 0 0 15,0-2 0-15,-3 2-1 16,-3 0 0-16,3 1 1 0,-5 5-1 0,-1-3 2 15,-2 6-1-15,-2 2-1 0,2 3-1 16,-5 3 1-16,2 3 0 0,-2 0 0 16,-2 6-2-16,2 3 2 0,0 5 0 15,-1 3 2-15,1-1-2 0,0 3 1 16,-1-1 0-16,-1-1 0 0,2 0-1 16,-2 0 0-16,4-3 0 0,-1 0 0 15,3-2 1-15,1-1-1 0,3 0 0 16,1 0 1-16,3-2-1 0,0-4 0 15,3-2 0-15,0-1 0 0,-1-1-1 16,3-4 1-16,-1-4 0 0,0-3 0 16,-2 1-1-16,-2-4 2 0,-1-3 0 0,-2-2-1 15,-2-2 0-15,-1-2-1 0,-1-4 0 16,-2-2-1-16,-1 0-4 0,-1-1 0 16,-3 2-1-16,0 4 0 0,-2 2 1 15,-2 5 5-15,0 4 1 0,0 1 0 16,-3 3 0-16,-1 4-3 0,-2-1 0 15,-2 5 0-15,1 2-4 0,-4 6 7 16,2 7-1-16,0 3 2 0,-2 2 2 16,4 4-3-16,0 3 0 0,2 0-2 15,2 1-7-15,3-2-8 0,1-2-7 16,6-1 7-16,3 1 5 0,5-5 9 16,2 1 0-16,3-4 3 0,3-1 5 15,1-1 8-15,2-2-1 0,0-1-4 16,1-3-8-16,-1 1 0 0,1-4-8 0,-2-3-28 15,-1-2-52-15,-7-1-101 0</inkml:trace>
  <inkml:trace contextRef="#ctx0" brushRef="#br0" timeOffset="13711.8567">13612 10994 418 0,'0'0'17'16,"0"0"-13"-16,0 0-4 0,0 0 2 0,0 0-1 15,0 0-1-15,0 0-15 0,44 48-37 16,-28-43-10-16,4-3 21 16,4-2 7-16,2 1 29 0,1-4 5 0,5-3 0 15,2-2 20-15,-1 0 18 0,2-4 3 16,-1 0-6-16,-3 1-9 0,1-5-9 16,-4 0-3-16,-3 1-6 0,-3-4-2 15,2 0-6-15,-5-5 2 0,-2 0-2 16,-2 0 0-16,-4-1-1 0,-3 3-1 15,-6 0 0-15,-2 0-2 0,0 2 3 16,-4 3 0-16,-3 2-5 0,-5 3 2 0,-3 3-1 16,-1 3 5-16,-3 0 0 0,-4 5 1 15,0 1 2-15,-4 3 0 0,-2 7 0 16,-1 3 0-16,-3 4-1 0,-1 3-2 16,0 2 1-16,-1 4 0 0,1 0-1 15,5 1 0-15,2-1 1 0,8 0-1 16,6 1-1-16,5-2 1 0,5-2 0 15,3-1 0-15,3 2 0 0,8-4 0 16,4 0 0-16,7-2 1 0,7 0-2 16,6-5 2-16,7 3 2 0,7-2-1 15,3-1-1-15,6-1 0 0,3-3-1 16,3-1 1-16,5-1 0 0,-2-4 0 16,-1-2-1-16,-1-2 1 0,-6-6 2 15,-2-2-3-15,-7-4 0 0,-6 0-1 16,-8-4 2-16,-8-3-1 0,-7 1 1 0,-7-1 0 15,-8-2-1-15,-6-2 0 0,-2 2-1 16,-10 0-3-16,-8 0 0 0,-7 2 4 16,-4 3-1-16,-3 2 3 0,-4 2-1 15,1 4-1-15,-3 3 1 0,3 6-1 16,3 0 4-16,6 3-3 0,8 2-1 16,4 4-4-16,7-1-1 0,4 0-3 15,3 1-2-15,2-2 2 0,7 1 5 16,5 2 3-16,5 0 1 0,2 3 5 15,2-1 2-15,5-1 1 0,-1 1-4 16,1-1-3-16,-2-1-1 0,-2-1-1 16,0 3 1-16,-4-1 0 0,0 3-1 0,-3 0 0 15,-2 2 0-15,0 5-1 0,-2-1 4 16,-2 5-6-16,-1 3 6 16,0 4-3-16,-3 4 1 0,0 4 4 0,0 2 0 15,-1 1 1-15,-1 5-1 16,0-2 0-16,-2 1-1 0,-1-2 0 0,0 0-2 15,0-6-1-15,-4-4 1 0,-2-2-2 16,1-4 1-16,-2-4-1 0,-2-3-1 16,1-6-2-16,-4-4 2 0,1-3-4 15,0-5-4-15,0-3-2 0,0-1-6 16,4-2 8-16,3-7-8 0,1-2 6 16,2-3-6-16,1-2-16 0,1-4 4 15,4 1 1-15,5-2-1 0,1-4-6 16,3-2-28-16,4 0-4 0,0-1 21 15</inkml:trace>
  <inkml:trace contextRef="#ctx0" brushRef="#br0" timeOffset="14711.2918">14914 11286 44 0,'0'0'38'16,"0"0"-9"-16,0 0-2 0,0 0-2 16,0 0-7-16,0 0 9 0,0 0 8 15,95-249-8-15,-91 233-10 0,-2-1-4 16,0 6 2-16,-2-1 4 0,0 5-1 15,0 2-3-15,0 3-4 0,0 2-1 16,0 4-10-16,-2 6 1 0,-3 5-1 16,3 1 1-16,0 2-1 0,1 3 1 15,1-2 2-15,0-1-3 0,0-1 0 16,0 1 2-16,2-2-2 0,3-1 0 16,3-1 0-16,2 0 0 0,3-2 0 15,2 1 3-15,1-2 2 0,1-3-5 16,0-2 3-16,3 0-3 0,-1-3 2 0,0-3-1 15,-1 0 0-15,0-2-1 0,-3-5 0 16,3 0 0-16,-4-3 1 0,3 0-1 16,-1 1 0-16,-3 0 1 0,-2 1-1 15,2-1 0-15,-3 3 0 0,-1 3 0 16,1 2 0-16,-3 1 7 0,-1 0 0 16,-4 1-4-16,2 6-3 0,-1-1 0 15,-1 2 0-15,0-1-1 0,2 1-1 16,-2 0-3-16,2-1-1 0,1 2 1 15,5-3 3-15,3 0 0 0,0 2 2 16,2-6 0-16,-1 4 0 0,0-3 0 16,-3-2 2-16,-1-1-2 0,2 0 0 15,-2 0 1-15,-3-1-1 0,0-4 0 0,-1 2 1 16,-2 0-1-16,-1-2 0 16,0 1 0-16,0 0 0 0,-3 1-1 0,1-1 1 15,0 2 0-15,0 1 0 16,1-2 0-16,-1 3 0 0,1 0 1 15,-1 0 0-15,1 0 0 0,4 2-1 0,-3 5-1 16,4-1 1-16,0 3-1 0,2 1 0 16,0 2 0-16,3-2-1 0,-2 2-4 15,1-2 2-15,1 1 3 0,0 2 1 16,0-1 0-16,1 1 0 0,1 2 0 16,0-4 0-16,0 0-2 0,1-2-1 15,2 2-1-15,-1-5-2 0,1 0 2 16,1-3-2-16,2-1 2 0,0-1 2 15,1-1 0-15,4 2-1 0,1-2 2 16,3-6 1-16,1 1 0 0,-3-7 1 0,5 1-1 16,-1-3 3-16,-2-3-3 0,2-2 2 15,-2-3 2-15,-2-2-1 0,1-3 2 16,-3-3 0-16,0-4-2 0,-2-3-2 16,0-1 0-16,-4-5-1 0,-1 3 0 15,-1-3 0-15,-1 2 0 0,0-1 0 16,-4 0 1-16,1 3-1 0,2 4 0 15,-3 3 1-15,1 4-1 0,-7 4 0 16,-2 7 0-16,0 3 1 0,-1 5-1 16,-2 3-1-16,-1 3 1 0,0 3 1 15,0 0-1-15,0 11-2 0,-1 5-4 16,-2 6 6-16,-3 8 0 0,0 2 0 16,1 3 0-16,-1 2 0 0,2 2 1 15,1 1-1-15,2 0 0 0,0-4 0 16,0 1 0-16,1-2 0 0,0-3 0 0,3-4 0 15,4-3 0-15,3-5 0 0,-3-4 4 16,4-2 3-16,2-5 4 0,1 0-5 16,3-1-2-16,3-5 0 0,1-1-3 15,5-2 0-15,-1 0 0 0,3-6 0 16,2-1-1-16,-3 0 1 0,4-3-1 16,0 0 0-16,-1-1 0 0,-2-2-3 15,0 1-3-15,2 1-4 0,0-1-12 16,0 0-24-16,-2 1-58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5:45:08.821"/>
    </inkml:context>
    <inkml:brush xml:id="br0">
      <inkml:brushProperty name="width" value="0.05292" units="cm"/>
      <inkml:brushProperty name="height" value="0.05292" units="cm"/>
      <inkml:brushProperty name="color" value="#FF0000"/>
    </inkml:brush>
  </inkml:definitions>
  <inkml:trace contextRef="#ctx0" brushRef="#br0">9946 17194 17 0,'0'0'0'15</inkml:trace>
  <inkml:trace contextRef="#ctx0" brushRef="#br0" timeOffset="249.8582">9940 17083 79 0,'0'0'51'0,"0"0"-9"0,0 0 0 15,0 0-1-15,0 0-1 0,0 0 8 16,0 0-14-16,0 0-6 15,0 0-3-15,0 0-4 0,-15-182-7 0,10 172 2 16,4 3-6-16,-1 3 0 0,0 4-3 16,1 0-3-16,0 3-4 0,-2 9-4 15,1 4 4-15,1 9-2 0,-1 5 4 16,0 8-2-16,0 5 0 0,-3 5 1 16,1 5-1-16,0 1 0 0,-3-2 1 15,1-1-1-15,1-5 0 0,-1-2 0 16,-2-2 0-16,4-3-2 0,-1-2-1 0,0-4 1 15,2-1-4-15,-1-5-5 16,1-1-7-16,0-3-8 0,1-2-3 0,2-4-20 16,0-2-31-16,2-5-38 15</inkml:trace>
  <inkml:trace contextRef="#ctx0" brushRef="#br0" timeOffset="847.1841">9415 17041 111 0,'0'0'37'0,"0"0"-19"0,0 0 12 0,0 0 5 16,0 0-9-16,0 0 3 0,0 0 1 15,0 0-9-15,-27-54 5 0,20 40-12 16,3-3-4-16,0 2-4 0,4-2 8 16,0 1-1-16,2 1-4 0,3-1 0 15,5-3-2-15,5 2-5 0,2-1 1 16,5 3 2-16,8 2-3 0,4 4-2 15,4 2-1-15,8 4 1 0,2 4 1 16,2 0 1-16,3 6-1 0,0 5 3 16,2 4-2-16,0 5-3 0,0 4 1 15,-2 7 0-15,0 5 1 0,-4 3 1 16,-5 4-1-16,-1 4 0 0,-9 6 3 0,-6 1-3 16,-7 0 0-16,-5-2-1 0,-7-3 0 15,-4-3 1-15,-5-1-1 0,-2-4 0 16,-9-2 1-16,-5 0 0 0,-3-3-1 15,-9-4 1-15,-5-4 0 0,-8-5-1 16,-3-3 2-16,-8-3 3 0,-4-3 3 16,-1-3-5-16,-2-3 8 0,-2-4-7 15,-1 1-2-15,-2-3-2 0,-3-3 0 16,3 0 0-16,1 0 0 0,5-2-2 16,10-2 2-16,10-2-4 0,8-3-13 15,7 0-6-15,11 0-11 0,9-1-25 16,8-3-46-16,8 3-66 0</inkml:trace>
  <inkml:trace contextRef="#ctx0" brushRef="#br0" timeOffset="1780.2325">10674 17794 265 0,'0'0'34'16,"0"0"-14"-16,0 0 11 0,0 0 8 16,0 0-15-16,0 0-4 0,0 0 2 15,0 0-6-15,70-139 8 0,-76 118-7 16,-3-2-5-16,-6-1-2 0,-2 2-3 16,-6 1-1-16,-1 3-2 0,-1 3-1 15,-2 3-1-15,0 5-2 0,-1 3 0 16,-2 3 0-16,1 3 0 0,-1 7 0 15,1 4 1-15,2 6-1 0,1 6-1 16,6 1 1-16,3 5-1 0,3 2-1 16,5 2-4-16,4 2-3 0,5-2-10 15,1-1 2-15,8-3-5 0,3-5 4 16,1-5 11-16,4-5 0 0,1-6-2 16,2-6 6-16,3-2 0 0,1-2 3 0,3-5-1 15,-2-3 1-15,0-5 3 0,-2-3 0 16,-1-5-2-16,-2-1 3 0,-2-1 0 15,-2 1 3-15,1-2-1 0,-4 4 1 16,0 0-3-16,-3 5 2 0,-2 2-4 16,-3 5-1-16,0 2 0 0,-1 4-1 15,-4 2 0-15,0 0-1 0,0 4-8 16,0 6 2-16,-6 4 5 0,3 4 2 16,2 4-3-16,-1 3-4 0,1 3 1 15,1-2-5-15,0 0-8 0,0-1 4 16,3-2 4-16,2-1 1 0,5-2 0 0,-1-3 7 15,2-1 3-15,4-1 0 16,-1-3 0-16,2-2-1 0,-1-4 1 0,4-2-1 16,-1-4 1-16,1 0 1 15,0-2-1-15,4-3 3 0,-1-3-2 16,1-3-1-16,4-1 0 0,0-3-3 16,1-2-1-16,1-3-9 0,0-4 13 0,-1-4 0 15,-1-4 1-15,1-1-1 0,-3-3 3 16,0-2 8-16,-3-2-2 0,-3-3-1 15,-4-4 3-15,-4-2 0 0,-4-2-5 16,-2-3-4-16,-4 0 1 0,1 0-3 16,-2 0 3-16,-4 3-2 0,1 2 1 15,1 9 4-15,0 4 4 0,2 8-4 16,0 7 2-16,0 3-2 0,0 7 1 16,0 4 3-16,0 5-2 0,0 2 0 15,0 7-8-15,0 9-1 0,0 9 0 16,0 10 0-16,0 10 2 0,0 5-1 0,-1 4 1 15,1 1 0-15,1 0-1 0,3 0 1 16,-1-1-2-16,2-2 0 0,-1-3-1 16,-1-1-5-16,1-3-7 0,-2-3-7 15,1-1-2-15,0-1-24 0,-1-5-12 16,1-3-53-16,0-7-49 16</inkml:trace>
  <inkml:trace contextRef="#ctx0" brushRef="#br0" timeOffset="2147.1993">10989 17667 265 0,'0'0'36'16,"0"0"-21"-16,0 0 11 0,0 0 23 16,0 0-17-16,0 0 0 0,0 0 1 15,-27-26-5-15,27 26-6 0,1 0-6 16,4-1-9-16,5 2-4 16,2-1-1-16,5 0-1 0,4 0 1 0,5 0 2 15,4 3 0-15,3-2 0 0,1 3-3 16,6 0 1-16,0 2-1 0,3 0 0 15,3-1 0-15,-1 2-1 0,2-1-2 16,-4 0 1-16,-3-3-11 0,-3-1-3 16,-4 1-6-16,-1 0-6 0,-4 0-11 0,1 0-8 15,0 1-38-15,6-2-29 16,-4 0-49-16</inkml:trace>
  <inkml:trace contextRef="#ctx0" brushRef="#br0" timeOffset="2747.4393">12174 17729 208 0,'0'0'36'16,"0"0"-14"-16,0 0 25 0,0 0-8 16,0 0-18-16,0 0 5 0,0 0-10 15,0 0-2-15,0 0-6 0,-66-81-4 16,46 74 3-16,-4 0 1 0,-1 1 1 16,-2 2-4-16,-5 0 1 0,0 4 0 15,-2-1 1-15,-1 7 0 0,0 4-3 16,-1 2-3-16,2 3 0 0,1 4 0 0,5 3 0 15,2 4-1-15,6-1 0 0,7 2 0 16,3 0 0-16,5 1 0 0,5 0-2 16,0-2 1-16,9-3-3 0,5-2-5 15,3-4 3-15,2-2 4 0,1-6-2 16,6-1 4-16,-3-4 0 0,4-2 0 16,-2-2 1-16,1-1 2 0,0-5-3 15,0-3 2-15,-2-1-2 0,0-2 1 16,-1-2 4-16,1-2 3 0,-5-3 2 15,-1-2 2-15,-2-1 4 0,-1-1-8 16,-3-2 3-16,-2-1-5 0,1-1-4 16,-4 1-2-16,-3 4 0 0,2 1 0 15,-4 2 2-15,-1 6-2 0,0 3 0 0,0 4-1 16,-1 3 1-16,0 3 0 16,0 0 0-16,0 4-4 0,0 8 0 0,3 3 3 15,1 7 2-15,0 3-1 0,1 4 0 16,1 5 1-16,1 0-1 0,-3 2 0 15,5-1 1-15,-2-3-1 0,4-1-10 16,0-4 0-16,2-4 5 16,2-6 5-16,4-2 0 0,-2-2 0 0,5-4 0 15,3-2 3-15,3-3-3 0,0-1 2 16,-2-3 0-16,3 0 3 0,-1-4 2 16,-2-5-3-16,0-1-1 0,-2-5-1 15,1-1-2-15,-3-3 0 0,-1-1 0 16,1-4-1-16,-5-3-1 0,-5-3-9 0,-1-2-22 15,-1-8-43-15,-2 0-173 0</inkml:trace>
  <inkml:trace contextRef="#ctx0" brushRef="#br0" timeOffset="6845.8801">10499 16580 59 0,'0'0'2'0,"0"0"-1"0,0 0-1 15,0 0 1-15,0 0 2 16,0 0 11-16,0 0 11 0,14 13 13 15,-14-12-8-15,1 0-9 0,-1-1-1 16,0 0-3-16,0 0-5 0,0 0-2 0,0 0 1 16,0 0 3-16,0-1 8 0,0-1-1 15,1-1-8-15,1 0-3 0,-1-3 0 16,1 0 0-16,-1-1-3 0,1-2 2 16,2-1-2-16,-1-5 0 0,0-1 3 15,1-3 1-15,0-6-1 0,1 1 0 16,-3-6 3-16,2-6 1 0,-2-3-2 15,-1-4-7-15,2-7 1 0,-2-6-3 16,0-2-1-16,1-4 1 0,-2-2-1 16,0 1 0-16,0-1 2 0,4 3 0 15,1 4 3-15,1 7-2 0,3 6-1 16,0 4-1-16,3 3-3 0,1 7 0 0,-1 1 0 16,-1 5-2-16,-1 5-1 0,2 3-2 15,-3 7-9-15,1 2-11 0,1 3-7 16,-1 4-31-16,1 4-32 15,1 3-35-15</inkml:trace>
  <inkml:trace contextRef="#ctx0" brushRef="#br0" timeOffset="7578.8561">10320 15543 215 0,'0'0'18'15,"0"0"-6"-15,0 0 16 0,0 0-6 16,0 0-12-16,0 0 3 0,0 0 7 0,-36-53 6 16,29 47 3-16,1-1-4 15,0 1-7-15,-1 0 2 0,3 0-5 0,0 0-3 16,0 0-4-16,0 2-3 0,2-1-4 16,1 1-1-16,0 1 2 0,1-1-1 15,0 1-1-15,0-2 0 0,0 1 1 16,1-2-1-16,1 1 0 0,1 0 0 15,-1-1 0-15,1 1 0 0,0 0 0 16,1-1 0-16,0 1 1 0,3-3-1 16,-2 2-1-16,4-1 1 0,-3-2 0 15,7-1 1-15,-2-2-1 0,3 0 0 16,-1-1 0-16,3-1 0 0,-2 3 0 16,-1-2 0-16,3 1 0 0,-1 3 0 0,-1 0 0 15,1 1 0-15,3 4 0 0,1-1 0 16,2 3-1-16,1 2 1 0,4 0 1 15,-1 4-1-15,1 6 0 16,-1 5 3-16,0 2 0 0,-2 4 0 0,1 4-2 16,-2 1 2-16,-2 3-1 0,1-2-1 15,-2-1 0-15,-2 3-1 0,-1-3 0 16,1 1 2-16,-1-4-2 0,1 0 0 16,-3-1 0-16,2-3 1 0,-3-3-1 15,3-2 0-15,-5-4-1 0,-1-2-12 16,-1-4-28-16,1-4-39 0,-3-3-99 15</inkml:trace>
  <inkml:trace contextRef="#ctx0" brushRef="#br0" timeOffset="8612.4519">7784 13861 334 0,'0'0'9'16,"0"0"0"-16,0 0 6 15,0 0-2-15,0 0-8 0,0 0-3 16,-7-48 5-16,5 46 1 0,1 1 11 15,1 1 3-15,-1 0-3 0,-1 1-5 16,0 7-12-16,-2 6-1 0,0 7-1 0,1 5 1 16,0 5-1-16,0 4 1 15,0 2-1-15,1 2 1 0,0-2 0 0,2 2-1 16,0-4 2-16,0 0-2 0,1-3 0 16,4 0 1-16,-2 0 0 0,4-1-1 15,1-1 1-15,-2-1-1 0,3-3-1 16,-3-2-3-16,2-2-23 0,-1-4 0 15,-1-3-3-15,-2-3-39 0,0-3-15 16,-1-3-5-16</inkml:trace>
  <inkml:trace contextRef="#ctx0" brushRef="#br0" timeOffset="8877.9118">7573 14487 53 0,'0'0'141'0,"0"0"-98"15,0 0 1-15,0 0 9 0,0 0-20 16,0 0-21-16,0 0-5 0,0 0 0 16,-77 42-2-16,93-39 1 0,6 2 5 15,6-3 1-15,4 0-7 0,4 1 0 16,3-3 1-16,2 4 3 0,1-1-4 16,0 1-3-16,0-1 1 0,-6 0-1 15,-1-2-2-15,-4 2 3 0,-2-2-2 16,-7 1-1-16,-5-2 0 0,-3 0-1 15,-6 0 1-15,-4-2 0 0,-4 0 0 16,0-1 0-16,-10-2-7 0,-4-4-24 0,-2 2-25 16,-5-7-62-16</inkml:trace>
  <inkml:trace contextRef="#ctx0" brushRef="#br0" timeOffset="9228.2937">7226 13726 336 0,'0'0'24'0,"0"0"7"15,0 0-2-15,0 0-25 0,0 0 1 16,0 0-4-16,0 0-1 0,0 0 3 0,0 0 0 16,110-40 4-16,-77 33 10 15,4 0-2-15,3 0-1 0,1 0-3 0,5 2-2 16,-3-1-6-16,4 2 2 0,-1 0-4 16,1 1 0-16,-3-1-1 0,0 1 2 15,-2 3-2-15,-4-1 1 0,-1 1-1 16,-3 0 1-16,-3 3-1 0,-1 3-12 15,-9 3-7-15,0 1-5 0,-4 5-19 16,-4 0-40-16,-2-1-71 0</inkml:trace>
  <inkml:trace contextRef="#ctx0" brushRef="#br0" timeOffset="9860.7536">8088 14176 267 0,'0'0'46'0,"0"0"-37"0,0 0 23 15,0 0-3-15,0 0-15 0,0 0-7 16,0 0 3-16,0 0 7 0,0 0-2 16,61-174 3-16,-53 158 0 0,3 3 0 15,-1 5-9-15,-1 1-4 0,2 6 0 16,-5 1-3-16,2 4-1 0,0 8-2 15,3 4-1-15,-5 4 1 0,1 4 1 0,-2 2 0 16,-1 5 0-16,1 0 1 16,-1 3-1-16,0 0 0 0,-1-3 0 15,0 2 0-15,0-3 2 0,0 0-4 16,0-5 0-16,-1-1-1 0,0-3-1 0,1-6 4 16,0 1-1-16,0-4 0 0,1-6-1 15,-2 0 1-15,0-3 0 0,2-2 0 16,-1-1-1-16,2-2 2 0,0-6 0 15,2-5 1-15,0-2 0 0,-1-5 0 16,2 0 0-16,-2-4-1 0,2-3 1 16,-2-2 2-16,1-2-1 0,2-1-2 15,-3 2 2-15,2 1-1 0,-3 3 1 0,1 5-2 16,1 0 2-16,-2 6 1 16,4 5-1-16,-5 0 0 0,4 8-2 0,1 3 0 15,0 2 0-15,1 9-2 16,2 3 0-16,-1 5 2 0,0 1 0 15,1 5 0-15,1 1 0 0,-6 0 0 0,4 3 0 16,-4-1 0-16,1-4-2 0,-3 1 4 16,4-1-4-16,-3-1 4 0,1-1-2 15,0-5 0-15,2-1 0 0,0-4 0 16,1-2 0-16,3-3 0 0,2-1 1 16,2-4-1-16,2-1 1 0,4-2 0 15,-1 0-1-15,4-1 0 0,-2-3 0 16,3-4 0-16,0-2-12 0,0 1-5 15,-1 0-9-15,0 0-11 0,-1 0-31 16,-3-1-38-16,-1 3-62 0</inkml:trace>
  <inkml:trace contextRef="#ctx0" brushRef="#br0" timeOffset="10295.0641">9220 13952 182 0,'0'0'25'0,"0"0"-23"15,0 0 1-15,0 0-2 0,0 0 1 16,0 0 1-16,0 0-3 0,-21-297 15 16,15 265 12-16,-1 2 1 0,-1 2 5 15,3 4-12-15,-2 2 0 0,3 3 6 16,0 4-14-16,1 3-4 0,-1 7 2 15,2 3-3-15,-2 2-4 0,1 7-3 16,-3 8-1-16,-1 5 0 0,3 8 0 0,-4 6 0 16,6 7 1-16,0 3 0 15,2 7-1-15,1 5 0 0,2 2 1 16,6 5 0-16,-4 0-2 0,2 3 1 16,0-2 0-16,1 1 0 0,-2-2 0 0,0-3 0 15,2-5 0-15,-3-2 0 0,2-2 2 16,-1-4 2-16,0-3 0 0,0 1 1 15,0-6-3-15,0-1-1 0,-2-4 1 16,0-3-2-16,-3-6 0 0,-1 0 0 16,0-6 0-16,0-6-8 0,0-2-16 15,0-8-9-15,0-1-31 0,0-2-2 16,0-8-26-16</inkml:trace>
  <inkml:trace contextRef="#ctx0" brushRef="#br0" timeOffset="10611.2864">8869 14361 321 0,'0'0'23'0,"0"0"3"0,0 0 0 16,0 0-19-16,0 0-4 0,0 0-2 16,0 0 1-16,0 0 5 0,85-42 6 15,-60 38 6-15,2 0 1 0,2 0-2 16,3 2 0-16,0 1-7 0,1 1-8 16,2 0 0-16,-3 0 0 0,1 6-3 0,-3-3 1 15,-1 0-1-15,-2 3 0 0,-1-2-6 16,-3 4-7-16,-1-2-7 15,-1 1-7-15,-6-2-19 0,4 0-42 0,-4-2-51 16</inkml:trace>
  <inkml:trace contextRef="#ctx0" brushRef="#br0" timeOffset="11011.473">9670 14285 425 0,'0'0'13'15,"0"0"-12"-15,0 0 12 0,0 0-11 16,0 0 2-16,0 0-3 0,0 0 0 0,0 0 1 16,0 0-2-16,-147-4 0 15,134 20 3-15,-1 0 2 0,2 1-3 16,3 5-2-16,-1 2 3 0,4 1-3 16,4 0 0-16,2 1 0 0,0-1 0 0,7-3-3 15,3-1 1-15,4-4-1 0,-2-3 3 16,3 0 0-16,5-5 0 0,0 0 0 15,1-4 0-15,1-4 1 0,1-1 0 16,-2 1-1-16,0-7 1 0,0-3 0 16,-3-2 0-16,3-1-1 0,-4-3 2 15,-4-4-1-15,-1 0 0 0,-2-3-1 16,-4-3 0-16,-2-1 1 0,-3-2 0 16,-1-1 1-16,-8-3 3 0,-5 2-3 15,-4 2-2-15,-3 2 2 0,0 4-2 16,-6 3 0-16,1 7-1 0,-3 1-1 15,-1 2 2-15,2 4-1 0,2 2 1 16,7 3-18-16,3 2-16 0,7 4-62 0,3 3-43 16</inkml:trace>
  <inkml:trace contextRef="#ctx0" brushRef="#br0" timeOffset="11511.1696">9871 14357 291 0,'0'0'37'0,"0"0"1"16,0 0-6-16,0 0-9 0,0 0-8 15,0 0-5-15,0 0-1 0,0 0 0 16,36-74-3-16,-28 74-2 0,3 0-3 15,0 7 0-15,2 2-1 0,-1 5 1 16,1 2-1-16,3 5 0 0,0-1 0 16,1 3 0-16,-3 1 0 0,0 1 2 15,-2-1-2-15,1 0 0 0,0 0-2 16,1-1 0-16,-2-1-5 0,1 0-3 16,4-2-7-16,-1-1-8 0,-1-4-9 15,-1-3 21-15,-4-4 10 0,-5-5-37 16,-1-1 18-16,-2-2 15 0,1-3 7 15,-3-4 2-15,0 0 3 0,0-5 10 16,0-1 3-16,-5-4 10 0,-1-3 3 0,-2 0-6 16,0-4-4-16,-1-2 1 15,-1-2-7-15,-3-4-5 0,2-2 0 16,-1 0-4-16,2 1 1 0,1 2-5 16,0 3 0-16,4 7 0 0,2 2 2 0,3 8-3 15,0 2 0-15,4 6 1 0,6 0-2 16,2 3-3-16,5 0 1 0,3 6 2 15,0 3-11-15,1 2-9 0,-2 6-14 16,0-2-25-16,-3 0-32 0,-2 0-146 16</inkml:trace>
  <inkml:trace contextRef="#ctx0" brushRef="#br0" timeOffset="12343.9659">10472 14550 267 0,'0'0'27'15,"0"0"-13"-15,0 0 12 0,0 0-2 16,0 0-9-16,0 0-3 0,0 0-1 16,0 0 8-16,12-177-1 0,-12 160-2 15,0 2 5-15,0 4-4 0,0 1-1 16,0 5-1-16,1 3-5 0,2-1-4 15,-1 3-6-15,4 3 0 0,0 4-3 16,2 7 2-16,2 2 1 0,-1 4 1 16,-2 3 0-16,1 2-1 0,-2-1 0 15,-1 1 2-15,0 0-2 0,1 1-2 16,-2-3 2-16,0 0 0 0,1-4-1 0,-3-4-1 16,1 0 1-16,0-6-3 15,-3-4 3-15,2-1 1 0,-1-3 0 0,0-1 0 16,0 0 1-16,2-7-1 0,0-3 2 15,1-3 0-15,-2-2-2 16,4-3 1-16,-2-2-1 0,1-1 1 0,-1-1 0 16,1-5-1-16,1 0 1 0,-2 1-1 15,0 1 0-15,-1 3 0 0,-1 1 2 16,-1 4-1-16,-1 6 0 0,0 3 0 16,1 2-1-16,-1 5 1 0,0 1-1 15,3 3 0-15,-2 4-2 0,4 6 0 16,-1 5 0-16,2 5 2 0,-1 2 2 15,1 0-2-15,1 3 0 0,0-1 0 16,0 1 0-16,0 0 0 0,2-4-3 0,-1-1 0 16,1-4-4-16,-1-2-4 15,0-5 4-15,1-3-3 0,-2-5 7 16,-1-2 2-16,0-2 1 0,0-3 0 0,1-5 0 16,2-4 1-16,0-2 0 0,4-3 0 15,0-1-1-15,3-2 1 0,-1 1-2 16,3-3 2-16,-1 0-1 0,0 0 0 15,-2-3 0-15,0 3 0 0,-3 3 0 16,-3 1 2-16,-1 4-2 0,-1 5 0 16,-3 2 1-16,1 5-1 0,0 2 0 15,1 3-1-15,0 6-2 0,1 5 3 16,-1 4 0-16,0 1 0 0,1 3 0 16,-3 1 0-16,1 1 0 0,2 1 0 0,-1 0 1 15,5-2-1-15,-1-1 0 16,0-3-1-16,3-2 1 0,-1-3 0 15,1-3 0-15,2-2 0 0,2-3 0 0,0-2 1 16,1-1-1-16,0-2 0 0,4-1 2 16,-1-4-1-16,-1-3 3 0,1 0 4 15,-2 0 0-15,-3-3-1 0,1 0-2 16,-3 2-4-16,-1 0-1 0,-3 2 0 16,-2 2 0-16,-2 1 0 0,0 3-7 15,-1 0-17-15,0 3-12 0,0 5-33 16,0 2-36-16,-1-3-44 0</inkml:trace>
  <inkml:trace contextRef="#ctx0" brushRef="#br0" timeOffset="13244.8071">11800 14795 278 0,'0'0'24'16,"0"0"-13"-16,0 0 28 0,0 0-26 0,0 0-5 15,0 0 5-15,0 0-3 0,31-245 12 16,-36 210-5-16,-4 3-2 0,0 4-3 16,-4 3 2-16,-3 6-1 0,-1 3-5 15,-1 4-2-15,-2 4 0 0,-4 2-3 16,1 1-2-16,-2 5 0 0,-2 5 3 15,1 5-1-15,0 8-3 0,1 3 1 16,2 5-1-16,3 2-1 0,3 3 1 0,6 0 0 16,2 0-3-16,6-2-2 15,3-1-5-15,1-5 5 0,6 0-7 16,4-4 6-16,5-5 4 0,0-2-1 0,6-3 0 16,3-2 2-16,1-3 1 15,2-3-1-15,3-1 2 0,-4-1-2 0,2-6 1 16,-1 1 0-16,0-4 0 0,-4 1 1 15,0-4 0-15,-5 0 3 0,-2 0-1 16,-4-1 0-16,-1 0-2 0,-5 0 3 16,-3-2 1-16,-3 3 1 0,-1 1-3 15,0 2-1-15,-3 5-2 0,-2 0 0 16,-1 4-4-16,-1 1 3 0,0 0 1 16,1 4-1-16,0 2 1 0,1 2 0 0,2 2 0 15,0 3 0-15,3 3 0 16,0-1 1-16,0 2-1 0,0 1-1 15,0 0-1-15,4 0-3 0,0-2 0 16,2 0-1-16,-1 0 2 0,4-1 0 0,0-3-1 16,5 1-4-16,2-4 2 0,0 1 2 15,3-4-2-15,2 1 0 0,2-2 0 16,0-3 3-16,4 1 4 0,-4-3-1 16,3 0 1-16,-4 0 0 0,-1-4 0 15,0-1 1-15,-3-2-1 0,0 0-1 16,-2-2 1-16,-1-3-28 0,-1 1-19 15,1-4 9-15,0-1-1 0,2-3 0 16,0 0-40-16,2-6 21 0,-3-2 46 16,1-2 12-16,-1-2 2 0,-2-2-1 15,-2 0 1-15,-2-3 5 0,-2-3 8 16,-4-2 13-16,0 1-2 0,-2 0-10 16,-1 1 7-16,0 2 5 0,1 2-1 0,-2-1 9 15,1 2-10-15,0 3 0 0,1 3-1 16,0 5-7-16,4 4-9 0,-2 4-1 15,-1 4-3-15,1 1 0 16,0 2 3-16,-1 3 1 0,-1 5-5 0,-1 0 0 16,-1 11-1-16,2 5-3 0,1 10 0 15,-2 7 0-15,0 6 2 0,1 6 2 16,0 3-2-16,2 5 0 0,-1-1-1 16,2 2 0-16,-1-4 1 0,-1-3-1 15,-1 0-1-15,-1-4 0 0,0 1 0 16,1-4 0-16,-2-4 1 0,0-2-1 15,0-4 0-15,-2-4-1 0,2-5-7 16,0-3-18-16,0-3-41 0,2-5-60 0</inkml:trace>
  <inkml:trace contextRef="#ctx0" brushRef="#br0" timeOffset="13643.9873">12305 14615 166 0,'0'0'20'0,"0"0"1"0,0 0 24 16,0 0-15-16,0 0 8 16,0 0 0-16,0 0 5 0,-92-60-15 0,91 52-14 15,1 1 3-15,4 0 0 16,6 0-5-16,5 1-8 0,5 2 0 15,8 0-1-15,8 1-3 0,5 2 1 0,5 0 0 16,2 1 0-16,0 1 0 16,0 2-1-16,-2 1 0 0,-4 1 0 0,-3 1 0 15,-2 0 0-15,-4 1 1 0,-3-2 2 16,-6 0 0-16,-2 1-1 0,-6 0 0 16,-4 1-2-16,-5 0 1 0,-2 4-2 15,-5 2 1-15,0 4 0 0,0 1-1 16,-4 3 1-16,0 0 0 0,-1 0 0 15,0-3 1-15,-1 3-1 0,2-5-2 16,2 2-3-16,0-4-1 0,1 0-5 0,1 0 2 16,0-1-14-16,4-1-5 15,6-2-39-15,2-2 1 0,3-4-43 16,2 1-30-16</inkml:trace>
  <inkml:trace contextRef="#ctx0" brushRef="#br0" timeOffset="13833.3317">13057 14390 350 0,'0'0'7'15,"0"0"-5"-15,0 0-1 0,0 0-1 16,0 0-11-16,0 0-47 0,0 0-58 15,0 0-14-15</inkml:trace>
  <inkml:trace contextRef="#ctx0" brushRef="#br0" timeOffset="14744.9183">13389 14743 270 0,'0'0'28'0,"0"0"-20"16,0 0 12-16,0 0 2 0,0 0-5 16,0 0-5-16,0 0 1 0,0 0 8 15,0 0-3-15,49-168-5 0,-55 161 7 16,-1 4-10-16,-2 0-2 0,-1 3-6 16,-4 0 2-16,0 6-2 0,-2 4 0 0,1 3-1 15,-1 4-1-15,2 0 1 16,1 5 0-16,2 1-1 0,3 1 0 15,0-1 2-15,3 2-2 0,2 0 0 0,3-2 0 16,1-1 0-16,5 0-3 16,3-4-2-16,-1-4 1 0,3-2-1 0,2-1 2 15,-1-7 3-15,3 1 0 0,-2-4 1 16,3 0-1-16,-2-1 1 0,0-1 1 16,0-4-2-16,-2 0 1 0,2-2-1 15,-1-3 1-15,0 0-1 0,-3 0 0 16,0-3 0-16,-3-1 1 0,1-2 0 15,-5-1-1-15,-1-2 0 0,0 0 0 16,-2-2 0-16,0-3 0 0,0 1 0 0,0-1 0 16,0 0 0-16,1 1 0 15,2-1 0-15,2 1 2 0,1 3-2 16,3 4 0-16,-1 1 1 0,1 5-1 16,1 5 0-16,1 0 1 0,4 4-5 15,1 1 8-15,1 4-4 0,1 7 0 0,-1 2 0 16,-2 2 0-16,-1 5 1 0,-1 2 0 15,-1 4-1-15,-2 2 0 0,-3 1 0 16,-1 1 0-16,-2 1 0 0,-1-1 1 16,-3-3-1-16,0-1 0 0,0-3 0 15,-2-1 0-15,-1-2-1 0,0-4 0 16,-1-1 0-16,0-4-3 0,0-1 2 16,1-5-5-16,0-3 3 0,2 0 1 15,1-2-9-15,0 0 8 0,0-2 4 16,2-4 6-16,2-1-5 0,2 0 1 15,1-3-2-15,1-1 0 0,3-5 0 16,0 2 0-16,3-4 0 0,-1 1 2 16,1-3-2-16,0-3 0 0,2 1 2 0,1-2-1 15,2 0-1-15,-1 1-1 16,3 1 1-16,0 2 0 0,-2 3-2 0,0 6 2 16,-3 4 2-16,1 5-2 0,0 2-2 15,-3 1 2-15,-1 7-2 0,-1 5 2 16,-2 4 0-16,-3 3-1 0,-3 2 1 15,-2 4 0-15,-2 0 0 0,0 3 1 16,-2-3-1-16,4 2-1 0,3 0-4 16,-1-2-18-16,3 2-5 0,2-6-2 15,5-2 9-15,2-3 17 0,4-6 4 16,2-3 0-16,1-3 0 0,2-2 4 16,1-3 11-16,2 0 0 0,-1-6 10 15,-1-4-3-15,-1-1-10 0,-3-5 1 16,-1-1-2-16,-2-2-6 0,-2-4-1 15,-3-2-2-15,1-3-1 0,-4 2 0 16,3-1-1-16,-2 2-12 0,1 1-43 0,-4 2-78 16,-1 3-59-16</inkml:trace>
  <inkml:trace contextRef="#ctx0" brushRef="#br0" timeOffset="18458.5915">10501 13713 158 0,'0'0'35'0,"0"0"-27"0,0 0-5 15,0 0 6-15,0 0-1 0,0 0-4 16,0 0-3-16,-16 5 0 0,16-4-1 16,0-1 1-16,0 2 2 0,0-2 3 0,0 0 4 15,0 0 7-15,0 0 0 0,0 0 2 16,0 0-3-16,-1 0-2 16,1 0-2-16,0 0-4 0,0 0-2 0,0 0 1 15,0 0 1-15,0-5 3 0,0 1-3 16,0-1 0-16,0 0-1 0,0 0 1 15,2-2 2-15,0 0-1 0,0-3-1 16,0 2-2-16,0-2-2 0,0-2 4 16,-2 0-1-16,0-4-1 0,0 0-2 15,0-3 1-15,0-2 0 0,0-1 0 16,0-4-3-16,0-2 1 0,0-3 0 16,2-2 0-16,0-5-1 0,2-3 1 0,-2-2 1 15,3-2-1-15,-3-2-1 0,1 2 2 16,-2-2 2-16,-1 2-1 15,0-5 0-15,-4 4 0 0,-5 0-2 0,4 2 0 16,-1 7-1-16,1-2 0 0,2 4-1 16,0 4-1-16,1 3-1 0,0 5 1 15,1 1 2-15,1 5-2 16,0 3 1-16,1-1-2 0,2 5 1 0,0 4-1 16,0 4-7-16,1 2-3 0,1 1-12 15,-1 5-1-15,0 7-3 0,2 3-7 16,-1 0-33-16,-3 0-40 0,-1-3-121 15</inkml:trace>
  <inkml:trace contextRef="#ctx0" brushRef="#br0" timeOffset="19224.7924">10172 12724 176 0,'0'0'98'0,"0"0"-78"16,0 0 4-16,0 0 13 0,0 0-17 16,0 0-7-16,0 0-7 0,-22-27-1 15,17 25 1-15,1-1-2 0,-4 0 2 16,5 0 6-16,-2 1-1 0,2-1 1 16,0 0-2-16,0 0 1 0,0 0-2 15,-1 1-4-15,0-2-3 0,1 2-1 0,0-1 0 16,-1 0 1-16,2-2-2 15,-1 0 1-15,2-1 0 0,1 0 1 0,0-2-1 16,0 0 0-16,0 1 2 0,2-2 0 16,2 0-1-16,0-1-1 0,1 0 4 15,1 0-5-15,2-2 0 16,1 0 1-16,4-1-1 0,-1-3 0 0,3 1 0 16,4 1-1-16,1 2 0 0,-1 0 1 15,2 3-1-15,2 2 2 0,-2 3-2 16,3 1 0-16,-2 1 1 0,1 2 1 15,-1 0-1-15,-2 2-1 0,3 5 1 16,2 2 1-16,-2 4 0 0,3 2-1 0,-3 2-1 16,-1 5 1-16,1 3 0 15,-3 3 0-15,-1 4 0 0,-1-3 0 16,0 0 0-16,-1-1 0 0,-3 0 0 16,0-6 0-16,1 1 1 0,-4-3 0 15,1-3-1-15,-3-5-1 0,-4-2 0 16,1-4-2-16,-4 0-11 0,1-4-16 0,0-2-21 15,1-10-47-15,1-3-131 0</inkml:trace>
  <inkml:trace contextRef="#ctx0" brushRef="#br0" timeOffset="20491.6024">8100 11060 323 0,'0'0'18'0,"0"0"-2"16,0 0 17-16,0 0-9 15,0 0-11-15,0 0-9 0,-66-113-2 0,54 96 0 16,0-1 0-16,3 0-2 0,-1 4 0 16,3 2 1-16,-1 4-1 0,1 2 0 15,4 3 0-15,-2 0 1 0,1 3-1 16,0 0 0-16,1 6 0 0,-3 4 0 16,2 5 1-16,0 5 4 0,2 5 5 15,-1 4 0-15,1 5-1 0,1 3-6 16,-1 3 0-16,1 4-1 0,-1 0 2 15,1 3-4-15,-3 0 0 0,4 1 0 16,0-2 0-16,0-3 0 0,0 1 0 0,0-3 2 16,0 0-2-16,3-4 0 15,-2-3 0-15,-1-2 0 0,0-2 1 16,0-2-1-16,0-2 1 0,-4-3-2 16,0-3 2-16,0-1-2 0,-2-4 2 15,3 1-1-15,-4-7 0 0,0 1-3 0,4-4-17 16,-1-2-11-16,2-3-25 0,2-1-23 15,0-5-9-15,1-2-47 0</inkml:trace>
  <inkml:trace contextRef="#ctx0" brushRef="#br0" timeOffset="21456.8921">8632 11044 378 0,'0'0'8'0,"0"0"8"15,0 0 6-15,0 0-4 0,0 0-8 16,0 0-6-16,0 0-4 0,0 0-4 16,17-43 4-16,-34 57 3 0,-3 1-3 15,-3 1 0-15,0 2-3 0,0 0-4 16,-5 0 0-16,1 2 2 0,-4-1 4 15,1 2 0-15,0-1-1 0,-3 1 2 16,1-3 1-16,0 1-1 0,1-2 0 16,3-4 1-16,2-1-1 0,-1-2 0 15,4-2 0-15,3-1 0 0,0-1 0 16,1-4 0-16,2-2 1 0,4-2-1 16,2-5 1-16,1 0-1 0,5-3 0 15,2 1 2-15,1 0-2 0,2 1 0 0,0-1 0 16,1 3 0-16,4 3-2 15,4 1 1-15,3 2-2 0,5 2 3 0,2 7-2 16,4 4 2-16,-2 3 0 0,3 4 0 16,1 5 0-16,0 0-2 0,1 3 2 15,3 4 2-15,-1-1 0 0,5 2-2 16,-1-1 0-16,2-1 0 0,0-2 0 16,-2-2 0-16,-2-3 0 0,-1-3 0 15,0-2 2-15,-4-1 3 0,1-7-2 16,-3 1 1-16,-4-4 0 0,4-5 0 15,-6-1-3-15,0-2 2 0,-1 0-2 16,-6-5 0-16,-1-4-1 0,2-1 1 16,-4-2 0-16,-2-1-1 0,2-2 0 15,-4-2 0-15,-2-2 0 0,2-4-4 16,-2 1-1-16,-1-2 1 0,0 2 0 16,0 2 3-16,0 3 1 0,-1 0 0 15,-3 5-1-15,2 2 1 0,1 4 1 0,1 0 0 16,-1 3 0-16,-1 3 2 0,1 0-2 15,0 6-1-15,0 5 0 0,1 4 0 16,0 7 0-16,0 1 1 0,0-1-1 16,1 4 1-16,-1-2-1 0,1 2 0 15,-1-3 0-15,-1-3-1 0,1 2 1 16,1-5-2-16,2-4 2 0,-1-3 0 16,0-2-1-16,4-4 1 0,-2-1 0 15,1-1 1-15,0-2 0 0,2-5 3 16,2-2 2-16,2-7-4 0,-1 0 1 15,1-3-3-15,2 1 0 0,-2-4 0 16,0-1 2-16,1-1-2 0,2-3-2 16,-2-1 2-16,1 1 0 0,0-3 0 0,1 5 0 15,0 3 0-15,-3 2 0 0,0 3 2 16,3 4-2-16,-4 1 0 0,0 7 0 16,0 3 1-16,-4 1-1 15,1 11 1-15,1 1-1 0,-3 7 0 0,2 0-1 16,-3-1 1-16,0 5 0 0,0-2 0 15,3 3 0-15,-2-4 1 0,4 0 0 16,-4-1-1-16,3 0-1 0,1 0 1 16,0-2 1-16,-1 1-1 0,4-5 0 15,-2 0 0-15,2 1 0 0,3-3 1 16,3 1-1-16,1-2-1 0,2-2-1 16,0-2-16-16,2-1 0 0,2-2-17 15,-3-2-43-15,0-2-17 0,-3-3-19 0</inkml:trace>
  <inkml:trace contextRef="#ctx0" brushRef="#br0" timeOffset="22356.7469">9598 11651 154 0,'0'0'23'0,"0"0"5"15,0 0 12-15,0 0-10 0,0 0-3 16,0 0-8-16,0 0 4 0,13-158 0 0,-26 146-2 16,0 1-6-16,-1 5-4 0,-2 3-2 15,2 3-2-15,0 0-2 0,-2 6-4 16,2 5 0-16,-2 4 1 0,2 2-2 15,2 5 1-15,-2 3-1 0,1-2 1 16,2 5-1-16,2-3 1 0,1 2-1 16,2-2 1-16,3 0-1 0,3-3 0 15,0 1 0-15,3-4 0 0,6-3 0 16,1-2 0-16,4-3-1 0,3 0 1 16,3-3 1-16,0-5-1 0,3 0 2 0,2-3-2 15,2 0 1-15,-1-8 1 0,0-2-2 16,0-1 1-16,-1-5 0 15,0 1-1-15,-3-4 0 0,-3 1 1 0,0-3-1 16,-4-1 0-16,-1-2 1 0,-4-1-1 16,-2-3 0-16,-2 2 0 0,-3 1 0 15,-1-4 0-15,-2 1 2 0,-5 3-1 16,-5 2-1-16,-2 0 0 0,-3 4 0 16,0 2 1-16,-2-1-1 0,1 6 0 0,-2 2 0 15,3 4 0-15,0 4-1 16,3 2 1-16,0-3 0 0,5 9-1 15,-1 3-1-15,5 1 2 0,0 7 0 16,2-3 0-16,1 3-1 0,0 3 2 16,0 0-1-16,4 0 0 0,1 2 0 0,3-4 0 15,2 0 0-15,3 1 0 16,3-4 0-16,1 0 2 0,3-3-2 0,1 0 0 16,1-5-2-16,2-1 4 0,2-1-1 15,2-2 0-15,-4 0-1 0,5-3-2 16,-2-5 2-16,-1-1 2 0,0-3-2 15,-4 0 2-15,-4-2 0 0,0 0 3 16,-3-1-3-16,-1 2 0 0,-5-1 0 16,-2 2 2-16,-2 3 0 0,0 0-1 15,-2 1-3-15,-2 2 4 0,-1 3-4 16,0 0 0-16,0 7-1 0,-1 0-5 16,-2 7 6-16,0 1 1 0,-1 1 0 0,-1 4-1 15,1-3 0-15,1-2 0 0,1-1 1 16,2 2-1-16,0-4-1 15,1 0 1-15,5-1 1 0,-1 0-1 0,3-2 0 16,2-1 0-16,0 0 1 16,0-2-1-16,1-1 0 0,1 1 0 0,-1-3 2 15,1 0-2-15,-1 1 0 0,1 1 0 16,-1 0 1-16,2 0-1 0,0-2 0 16,-1 0 0-16,3 2 0 0,1-2 0 15,0-2 0-15,-3 1 1 0,4-2-1 16,-3 0 1-16,4-3-1 0,1 0 0 15,-2-2 0-15,0-1 0 0,-1-2 0 16,1 0 1-16,-3-1-1 0,-3-3 1 16,-3-1 4-16,-5-2 12 0,-2-2-4 15,-1-2-4-15,-6-4-1 0,-6 0-3 16,3-2-2-16,-2-5-2 0,-4 1-1 16,3 0 1-16,-1 1-1 0,0 5-1 0,1 1 1 15,0 5-4-15,4 3-3 0,0 5-9 16,3 4 2-16,3 5-1 0,-1 0-4 15,3 6-15-15,2 6-30 0,4 4-9 16,1 0-50-16</inkml:trace>
  <inkml:trace contextRef="#ctx0" brushRef="#br0" timeOffset="23173.6486">10639 11913 435 0,'0'0'10'16,"0"0"-8"-16,0 0 0 0,0 0-1 0,0 0-1 16,0 0 0-16,86-9-2 0,-69-1-23 15,4 0-29-15,3-1-11 0,-1-3 16 16,3-5 29-16,2 0 16 0,-1-5 4 15,1 0 8-15,0-2 24 0,-2-2 10 16,-2-1-3-16,-3-4-5 0,-3-2-13 16,-3-4-7-16,-3-4 4 0,-3-1-11 15,-4-8-4-15,-2 1-1 0,-3-2 1 16,-1 2-2-16,-7 1-1 0,0 1 0 16,-3 7 0-16,1 4 1 0,0 2-1 15,-3 6-1-15,1 4 1 0,0 2 1 0,2 8-1 16,-1 2-1-16,1 6 0 15,3 5 1-15,-1 3 1 0,2 4 0 0,-3 8-1 16,2 7 1-16,2 6-1 16,2 8 1-16,0 1-1 0,2 8 1 15,1 0-1-15,-1 5 0 0,-3 3 1 0,1-1-1 16,2 1 0-16,1 1 0 0,0-5 0 16,0-2 0-16,1-2 0 0,3-3 2 15,2-3-2-15,3-1 0 0,-1-3 0 16,9-2 0-16,0-1 0 0,2-3 0 15,4-2 0-15,2-3 2 0,1-4-2 16,1-3 0-16,5-1 0 0,-1-6 1 16,2-2 0-16,1-4-1 0,-3-1 0 15,-1-6 2-15,-2-4-2 0,-1-3 0 16,1-4 0-16,-5-1 1 0,-1-4 0 16,-4-3-1-16,-2-3 1 0,-2-1-1 15,-3-2 1-15,-1 0-1 0,-4 4 0 16,0 3 2-16,-6 2-2 0,2 7 0 0,-2 1 0 15,0 6 0-15,0 2 1 0,0 3-1 16,-2 3-1-16,-3 0-2 0,0 10-3 16,-3 3 6-16,1 7 0 0,-1 5 0 15,0 0 0-15,1 4-1 0,0 2-3 16,-1-3 0-16,1 1 2 0,2-1-2 16,-1 0 4-16,2-2 0 0,2-4-1 15,0 1 1-15,2-4 0 0,4 0 0 16,4-3 2-16,0-2 1 0,3-1 0 15,2-4-1-15,-1-1 1 0,-1-2-3 16,0-3 2-16,-2-1-2 0,3-2 1 16,-1 0 0-16,-2 0-1 0,3-3 0 0,-3-1-2 15,-1 0-11-15,0-1-19 16,-1 0-39-16,-1-1-29 0,1 2-54 0</inkml:trace>
  <inkml:trace contextRef="#ctx0" brushRef="#br0" timeOffset="24406.3438">12093 11982 363 0,'0'0'19'15,"0"0"-11"-15,0 0 6 16,0 0 3-16,0 0-13 0,0 0-4 0,0 0 0 16,-34-125 4-16,19 108-4 0,-1 2 0 15,-2-1 0-15,0 2 0 0,-4 3 1 16,0 3-1-16,1 0 1 16,-4 4 1-16,0 4 4 0,-2 0 3 0,1-3 2 15,-2 9-1-15,3 3-5 0,-1 4-1 16,1-1-3-16,4 2 0 0,7 3-1 15,1 1 0-15,6 3 0 0,4-1 0 16,2-1-1-16,1 0-1 0,4 2 0 16,4-5-3-16,2 1 3 0,4 2 1 0,2-7 1 15,0 1 0-15,3-4 0 16,4-1 0-16,-2-2 0 0,2 1 0 16,3-4 1-16,-1-1-1 0,4-2 1 0,-3 0-1 15,2-2 0-15,1-4-3 0,0-5-3 16,-1 0 5-16,0-6-1 0,0-3 2 15,-1 0 1-15,-1-5-1 0,-4-3 0 16,2 0 2-16,-3-4 4 0,-3-5-2 16,-3 1 0-16,-2-6-2 0,-3-3-1 15,-1-4-1-15,-5-1 0 0,1-5 1 16,-3 3-1-16,-1 3 0 0,-1 2 0 0,0 4 1 16,-2 6-1-16,-2 6 0 15,0 4 0-15,0 7 0 0,0 3 1 16,-2 7-1-16,3 5 1 0,-3 0-2 15,1 4 0-15,0 7-1 0,0 5 1 16,-1 6 1-16,-1 4 0 0,1 7 0 16,-1 6 0-16,1 5 0 0,-2 0 0 15,2 4 0-15,-1 2 1 0,0 3-2 0,3-1 2 16,-3-1 0-16,1-1-1 16,2 0 0-16,-2-2 1 0,1-1-1 0,3-2 0 15,-1-3 0-15,3-1 0 0,0-5 0 16,5-3 0-16,5-2 0 0,5-3 0 15,4-1 0-15,3-3 0 0,6-3 1 16,5-1-1-16,3-3 1 0,2-5 0 16,5-6 0-16,-1-1 1 0,0-4-2 15,2-6 0-15,-4-3 0 0,2-5 3 16,-4-2-3-16,-2-2 0 0,-2-6 0 16,-5-2 3-16,-4-3 2 0,-5-4-2 0,-5 1 1 15,-5-1-3-15,-5 1 1 0,-5 5-2 16,-5 3 3-16,-6 7-2 0,-8 0-1 15,-3 6 1-15,-9 1-2 16,-3 6 1-16,2 5 0 0,-3 3 2 0,3 9-2 16,0 4-1-16,5 6 1 15,4 1 0-15,-1 1 0 0,6 1-5 0,6 1-9 16,3-1 3-16,6 1 5 16,3 0 1-16,4-4 4 0,3-2 1 0,2-3-1 15,2-3 1-15,2 1 0 0,0-3 2 16,3 1 4-16,1-4-1 0,0-2-1 15,0-2-2-15,2-2 0 0,-1 0-1 16,-1-6 0-16,3-2 0 0,-3 0-1 16,0-4 1-16,-2 0-1 0,2-1 2 0,-4 2-2 15,0 2 1-15,-2-3-2 16,2 2 2-16,-4 4 0 0,-1 0-1 16,1 1 0-16,-1 2 0 0,0 3 0 15,0 2 0-15,1 4-1 0,-2 8 1 0,1 3 0 16,0 5-3-16,1 7 3 0,0 2 0 15,1 5 0-15,-1 5-1 0,1 3 1 16,-2 3 1-16,-2 1-1 0,-3 4-1 16,0 1 1-16,-3 4 0 0,0-1 0 15,0-1-2-15,-1-3 2 0,-4-1 2 16,-3-4-2-16,-1-4-1 0,-4-3 1 16,-1-3-1-16,-2-5 1 0,2-2 0 15,-3-7-1-15,1-6-1 0,-1-3 2 16,2-5 0-16,1-3 0 0,2-4-1 15,1-2 1-15,-2-3-1 0,2-6 1 16,0-7 2-16,-1-1 0 0,2-5-2 16,1 1-2-16,2-3-4 0,4-3-6 15,3-1-6-15,2-3-14 0,8 0-49 0,4 0-56 16,1 0-47-16</inkml:trace>
  <inkml:trace contextRef="#ctx0" brushRef="#br0" timeOffset="24989.984">13056 12061 74 0,'0'0'371'0,"0"0"-361"0,0 0-6 15,0 0-1-15,0 0 0 16,0 0-3-16,-19 38 4 0,21-32-4 0,8 1-11 16,6-1-8-16,4-2-27 15,4-1-13-15,3-2 18 0,2-1 20 0,0-5 21 16,0-5 0-16,1-2 12 0,-2-1 16 16,-2-1 18-16,0 0-10 0,-4-4-14 15,-2 1-2-15,-4-2-11 0,-1-2-7 16,-4 0-1-16,-3-2-1 0,-2 1 0 15,-3 1 0-15,-3 1 0 0,0 3-6 16,-6 2 0-16,0 2 0 0,-2 0 0 16,-1 2 5-16,-3 1-1 0,2 3 2 15,0 3-1-15,-4 1 2 0,1 1 0 16,-2 2 0-16,0 8-1 0,-4 3 1 16,2 4-1-16,-1 4 0 0,-1 1 0 15,2 2 0-15,-3 0 1 0,4 2 1 0,-1 1-2 16,3-3 0-16,0 1 0 0,6-1 2 15,1-1-2-15,5 1 0 0,2-3 0 16,4 1 0-16,7-2 0 0,9-3 3 16,7 0 7-16,8-1 3 0,5 0-2 15,3-2-2-15,5 0-1 0,1-5 1 16,-1 0-1-16,1-2-5 0,-2-2 2 16,1-3-5-16,-1 0 0 0,-1-5 1 15,-2-1-1-15,-2-1 1 0,-4 0-1 16,-4-2 0-16,-3-2-8 0,-3 3-16 15,-1-3-32-15,-9 3-100 0</inkml:trace>
  <inkml:trace contextRef="#ctx0" brushRef="#br0" timeOffset="26971.7226">11348 11685 4 0,'0'0'31'15,"0"0"-29"-15,0 0-1 0,0 0-1 16,0 0 0-16,0 0 0 0,0 0 0 15,0 0 1-15,-15-6 1 0,13 3-1 16,0 3 0-16,1 0 1 0,1 0 9 16,0 0 0-16,0 0 0 0,0 0 10 15,-1 0-2-15,1-3 4 0,0 1-2 16,-2 1 4-16,0-4 8 0,-1 2-3 16,1 1-8-16,1 0 1 0,-2 1 1 0,0-1-1 15,-1 1-11-15,2-2-6 0,-2 3-1 16,2-3 2-16,-1 3 1 0,1-2 3 15,0 1 1-15,1-1-2 0,1 1-3 16,0 1-2-16,0 0 1 0,0 0-2 16,0 0-2-16,0 0-2 0,5 0-1 15,0 1 1-15,4 1 1 0,-2-1 0 16,2 1-1-16,-2-2 1 0,3 0-1 16,-3 0 1-16,1 3-1 0,-1-3 0 15,4 0 0-15,-3 0 1 0,2 0-1 16,-1 2 0-16,1-2 1 0,-1 0-1 15,1 0 0-15,-2 0 0 0,2 0 0 16,1 0 0-16,1 0 1 0,-2 0-1 0,2 0 0 16,-1-2 0-16,0 2 0 0,3 0 0 15,-2-3 0-15,2 3 0 0,-2 0 2 16,1 0-2-16,3 0-2 16,-5 0 2-16,1 0 2 0,-1 0-2 15,-1 0-2-15,2-2 2 0,-3 1 0 0,-2-1 0 16,-2-1 0-16,0-1 2 0,-2 1-2 15,-1-2 1-15,0 2-1 0,-2-4 1 16,0 1 0-16,0 0-1 0,0 0 1 16,0 0-2-16,-3 0 2 0,1-3 1 15,-4 2-1-15,1 1-1 0,-1 0 5 16,-2 0-5-16,-1 1 1 0,-2 2-1 16,1 0 0-16,-2 0-1 0,1 3-1 15,-1 0-10-15,-2 0-18 0,1 0-39 0,3 0-25 16,0 0-56-16</inkml:trace>
  <inkml:trace contextRef="#ctx0" brushRef="#br0" timeOffset="38451.4239">10389 10707 160 0,'0'0'23'0,"0"0"-20"0,0 0 3 16,0 0 7-16,0 0 9 0,0 0-8 16,0 0-5-16,14-19-7 0,-14 13 4 15,0 0-4-15,0-2 3 0,1-6-2 0,0 3 4 16,1-4 0-16,4-3 10 16,0 0-1-16,1-5-10 0,3-2-4 15,-2-1 10-15,3-5-3 0,0-2 7 16,-2-2-3-16,2-6 4 0,-3-2 2 0,-1-2-7 15,-2-3 5-15,-1-1-5 0,-1-1-2 16,-2 2 0-16,-1-3-3 0,0 6-4 16,0-1-3-16,-1 5 1 0,1 4 0 15,0 3-1-15,0 5 0 0,5 2 1 16,1 6-1-16,3 1 2 0,2 3-4 16,1 2 0-16,2 3-7 0,-2 2-3 15,1 5-3-15,-3 1-6 0,0 4-15 16,-2 0-38-16,3 2-2 0,-5 2-50 15</inkml:trace>
  <inkml:trace contextRef="#ctx0" brushRef="#br0" timeOffset="38951.1358">10267 9840 211 0,'0'0'10'0,"0"0"0"15,0 0-6-15,0 0 12 0,0 0-3 0,0 0-9 16,0 0-1-16,0 0-3 16,-51-75 2-16,52 63 0 0,3-2 0 0,3-1 0 15,5-3 3-15,4-1 4 0,5 0 16 16,3-1-3-16,-1 1-7 0,3 0 7 15,-2 2-2-15,2 3-11 0,2 4-6 16,-1 3 10-16,2 5-6 0,-2 2-1 16,-1 1-4-16,3 5-1 0,-7 5 0 15,2 1 1-15,-2 6-2 0,-3 3 1 16,0 2-1-16,-2 3 0 0,-2 1 1 0,-2 4-2 16,-2-3-2-16,-3-1-39 0,-3 0-43 15,-2-9-46-15</inkml:trace>
  <inkml:trace contextRef="#ctx0" brushRef="#br0" timeOffset="40286.3116">8864 8438 349 0,'0'0'10'16,"0"0"4"-16,0 0 12 0,0 0-14 15,0 0-1-15,0 0 5 0,-43-87-7 16,43 89-8-16,-1 8-1 0,1 6 0 16,0 4-1-16,0 5 1 0,0 3 1 15,0 3 0-15,-1 0 2 0,-2 4-1 16,1 0-2-16,-3 0-2 0,5 2 2 16,-3-1 0-16,0-2 2 0,0-3-1 15,0-3-1-15,1-3 0 0,1-5 0 16,0-3 0-16,-1-3 2 0,2-3-2 0,0-2 0 15,0-3 0-15,3-4-1 0,0-2-1 16,3 0-4-16,3-5 6 0,3-4 0 16,0 2 1-16,1 0-1 0,1-1 0 15,3 2 0-15,-2 3-1 16,4 3 0-16,-1 0 1 0,1 3-1 0,1 3 1 16,-2 6-1-16,2 1 1 0,-3 4-3 15,-2-1 3-15,-2-1 0 0,0 3 3 16,0-2-3-16,1-2 0 0,-4-2 0 15,-1-2 0-15,2-1 0 0,-3-3 1 16,2 0-1-16,1-4 0 0,0-2 0 16,1 0-1-16,3-5-1 0,-3-7 2 15,2-2-7-15,-2-5 2 0,1-1 5 16,-1-5 0-16,-2-3 0 0,-1-3 1 0,-3-6-1 16,-3-3 5-16,-2-6-3 0,-1-4 5 15,-2-1-5-15,-1 0-1 16,-5-2 0-16,0 5-1 0,-3 2 2 0,-5 5-2 15,0 6 0-15,-3 4 2 0,0 5-2 16,1 4 0-16,2 8 0 0,4 2 0 16,3 6 0-16,0 6-2 0,5 0 1 15,1 12 0-15,-2 5-7 0,3 8-2 16,0 3-10-16,2 4-50 0,-2 4-51 16,-1-7-74-16</inkml:trace>
  <inkml:trace contextRef="#ctx0" brushRef="#br0" timeOffset="40650.345">9425 8992 240 0,'0'0'100'0,"0"0"-90"16,0 0-4-16,0 0 10 0,0 0 1 15,0 0-10-15,0 0-1 0,0 0-6 16,32-170 1-16,-31 150 0 0,-1 3 1 16,0 3-1-16,1 2 12 0,-1 4 6 15,2 2-3-15,0 4-3 0,0 2-5 16,1 2-4-16,1 5-2 0,0 6-2 16,1 7 0-16,-1-1 0 0,0 5 1 15,-1 1-1-15,-2 0 0 0,-1 1 0 16,1-4-2-16,-1 1 2 0,0-4 2 15,1 2-2-15,1-5-1 0,0-2-1 0,1-2 1 16,1-1-1-16,1-5-1 0,1-1-7 16,4-2-8-16,1-2-6 0,5-1-12 15,-2-3-23-15,5-7-22 16,-5 0-47-16</inkml:trace>
  <inkml:trace contextRef="#ctx0" brushRef="#br0" timeOffset="40784.0677">9637 8584 69 0,'0'0'203'0,"0"0"-177"16,0 0-5-16,0 0-12 0,0 0-9 15,0 0 0-15,0 0-43 0,0 0-72 16</inkml:trace>
  <inkml:trace contextRef="#ctx0" brushRef="#br0" timeOffset="41184.2175">10037 8745 231 0,'0'0'194'16,"0"0"-186"-16,0 0-5 0,0 0-2 16,0 0-1-16,0 0-4 0,0 0-4 15,0 0-16-15,0 0 10 0,-42-104 8 16,34 103 6-16,-2 1 0 0,2 1 6 0,-1 4-2 15,0 5 1-15,1 1 3 16,2 3-1-16,1 2-6 0,2 1 0 0,3 3 1 16,1 3 1-16,6-1-3 15,3 0 0-15,4-1 1 0,2 1 0 16,3 1-1-16,-1-1 1 0,1-4 0 16,0 4 0-16,-3-5-1 0,-1 0 1 0,-8-3 0 15,-1-1 3-15,-3-3 4 0,-3-2-7 16,0 1 4-16,-5-4-3 0,-2 0 3 15,-7-2 4-15,-2-2 2 0,-8-1 5 16,-3 0-4-16,-5-3-11 0,-1 0 2 16,-1 0 0-16,2-2-3 0,1-1 0 15,5 3-6-15,0 0-15 0,6 0-15 16,2 3-8-16,6 0-38 0,4 0-26 16,3 0-37-16</inkml:trace>
  <inkml:trace contextRef="#ctx0" brushRef="#br0" timeOffset="42816.9532">10486 9025 241 0,'0'0'6'15,"0"0"-1"-15,0 0 9 0,0 0-7 16,0 0-1-16,0 0 0 0,0 0-1 16,0 0-5-16,-9-136 4 0,1 128 1 15,0-1 1-15,0 4-2 0,-2 2-1 16,2 0 8-16,0 3-2 0,1 0 1 0,-4 1-7 16,2 6 4-16,-2 5-7 0,-1 2 2 15,1 2-1-15,0 5-1 0,-3 1 0 16,4-1 0-16,0 6-3 15,5-2-9-15,1 1-8 0,4 0 8 0,0-1 5 16,6-3 5-16,2-1-6 0,3-4 5 16,-1-3 2-16,1-1 1 0,0-6 1 15,-2-1-1-15,2-2 0 0,-3-4 2 16,1 0 0-16,4-1 0 0,-1-6 2 16,5-4-4-16,0 0 1 0,3-6-1 15,0-1 1-15,4-4 0 0,0 0 2 16,0-5 8-16,-3-1 7 0,0-5-1 15,-2 0-1-15,-2-2-2 0,-1-4-4 0,-3-1 1 16,-1-5-7-16,-5-3-2 16,-1-3 1-16,-1 3-1 0,-3 0-2 15,2 2 0-15,-4 7 1 0,0 2 0 16,1 5-1-16,-1 7 0 0,0 3 2 0,-3 6 4 16,0 4 1-16,-1 3-4 0,-1 4 0 15,2 3-2-15,2 2-1 0,-1 6-1 16,-1 2 1-16,-1 9-3 0,-2 5 3 15,1 6 0-15,-2 5 0 0,1 2 0 16,-1 7-1-16,-2 1 1 0,2 4 1 16,-1 0-1-16,2 3-1 0,0 0 1 15,2-1 1-15,2-4-1 0,2 0 0 16,0-5 3-16,5-4-3 0,2-2-2 16,-1-6 2-16,5-3-1 0,2-5 1 15,1-2 0-15,5-2-2 0,0-7 1 16,5 2-4-16,3-3 3 0,5-5-6 0,1-3 6 15,5 0-1-15,0-9 3 0,3-1 0 16,-3-5 0-16,-1-2-2 0,-2-5 2 16,-1-3 0-16,-5 1 3 0,-4-4-2 15,-3 1 1-15,-6-2 1 16,-4 1 3-16,-5 3-3 0,-5 1 1 16,-2 3-1-16,-3 3 4 0,-6 2-4 0,-6 4-2 15,-2 3 2-15,-5 4 0 0,0 3-3 16,-1 2-2-16,-2 2 2 0,2 3 1 15,-2 7 0-15,2 0-1 0,2 4 0 16,1 7 0-16,5-3 0 0,4 8 0 16,4 0 0-16,5 0 0 0,2 1-1 15,5 0 1-15,3 1 0 0,5-5 0 16,2-2 0-16,4-4-1 0,1-4 1 0,-3-4 0 16,4-2 0-16,0-1-1 0,1-4 1 15,-1-2 0-15,2-1 2 0,-2-1-1 16,-1 0-1-16,-1-7 0 15,-3-1 1-15,0-2 0 0,-4-3-1 0,-2-2 0 16,0-1 1-16,-5-3-1 0,0-1 2 16,-3 2-2-16,-2-4 0 0,0 0 0 15,0-1 0-15,-3 2 0 0,-2-1-3 16,0 0 3-16,-2-1 3 0,3-2-3 16,1 2 1-16,1 1-1 0,2 1-1 15,0-1 1-15,2 5 4 0,4 0-4 16,3 6 6-16,-1 2-3 0,1 2-2 15,5 3 1-15,0 2-2 0,3 2 0 0,0 5 0 16,3 6 0-16,-4 3 0 16,1 3 1-16,-3 4 0 0,3 4 1 15,-4 3-1-15,0 3-1 0,-3 0 2 0,-4 3-1 16,-1-1-1-16,-1-2 0 16,-4 1 0-16,0-3 1 0,-1-2-1 15,-3-1 0-15,0-6 0 0,2 0 0 0,0-4 0 16,2-7 0-16,0-1 0 0,0-7 0 15,0 1 0-15,0-2 0 0,0 0 0 16,6-5 2-16,2-3 3 0,2-4-3 16,3-2-1-16,6-6-1 0,1 0 1 15,0-3-1-15,4-2 0 0,-3 0 0 16,1-4 0-16,-3 1 0 0,2 3 0 16,-4 2 0-16,-1 6-1 0,-5 3 1 15,-2 8 1-15,-1 3-1 0,-2 3 5 16,-2 0-1-16,0 9-4 0,-2 3 0 0,-2 7 0 15,0 1 0-15,0 2-1 0,-5 3 1 16,-3 1 2-16,2 0-2 0,-3 1 0 16,0-4 1-16,2-1 0 0,1-1-1 15,1-5 0-15,2-3 0 0,3-3 0 16,0-4 0-16,0-1-1 0,2-2 1 16,4-2 0-16,1-1 0 0,6-1-1 15,3-7 1-15,1-1 0 0,5-2 0 16,-2-4 0-16,-1-1 0 0,1-1-1 15,-1-3 1-15,2 0 0 0,0-4 1 16,-2 2-1-16,-3-2 0 0,-1 7 0 16,-4 0 1-16,-2 5-1 0,-2 7 0 15,1 0 0-15,-4 5 0 0,1 3-1 16,0 7 0-16,0 8 0 0,-1 5 0 0,0 3 1 16,-1 4 0-16,1 1 0 0,0-1 1 15,4-1-1-15,0-1 0 0,4-3 0 16,0-4-3-16,4-5 0 0,2-1 2 15,3-2 1-15,-1-4 0 0,3-4 0 16,1-2 0-16,2-3 2 0,1-1 2 16,5-6-2-16,0-5 0 0,0-3-2 15,-1 0 1-15,0-2-1 0,-3-1 0 16,1-3 0-16,-2 0 0 0,1-1 0 16,-1-3-2-16,-4 0-16 0,-1 2-9 15,-4-1-31-15,-6-1-66 0</inkml:trace>
  <inkml:trace contextRef="#ctx0" brushRef="#br0" timeOffset="60061.3277">13652 18071 265 0,'0'0'26'0,"0"0"-18"16,0 0 2-16,0 0 8 15,0 0-3-15,0 0 0 0,0 0-2 0,-1 5-4 16,1-5-1-16,0 0-4 0,0 0 6 16,1 0 0-16,1-2-5 0,-1-1-1 15,3-1-3-15,2 0-1 0,1 0 0 16,4 1-1-16,1 1 1 0,2-3 0 16,5 1-2-16,1 1 2 0,-1-1 0 15,6 0 1-15,0 0-2 0,4 3 2 16,3-4 2-16,2 4-2 0,4 0 0 15,6-1-1-15,2 2 3 0,6 0-3 16,3 0 0-16,3 2 2 0,1-2-2 16,2 0-2-16,1-2 2 0,4-1-2 15,0 2 2-15,3-1 0 0,5 1-2 16,-2 0 2-16,4 0 0 0,-3-1 1 0,0 0 0 16,-3-1 1-16,1 2 0 15,-4-1-2-15,0 1 0 0,2-2 0 0,-1 0 0 16,0 0 0-16,-3-1 0 0,-3-1-4 15,-4-1 4-15,-6-1 0 0,-7-2 2 16,-6 0 2-16,-9-1 0 0,-1-1-2 16,-3-1-1-16,-5 0-1 0,-2 1 0 15,-2 2 1-15,-4-1 1 0,-4-2-2 16,-1 3 1-16,-3-2-1 0,-4 0-2 16,0 2 1-16,1 0 2 0,-2-1 2 15,0 0 2-15,0 1-1 0,0 0 0 16,0 2-2-16,0 0 2 0,1 0-2 15,0-2-2-15,1 0 1 0,2 1-2 16,0-2 2-16,3 2-1 0,0-2 0 0,0 2 0 16,-2-3 0-16,1 1 2 0,0 0-2 15,0-2 0-15,0 1 1 0,0-2-2 16,-3-2 2-16,0 1-1 0,-1-3 0 16,-1-2-2-16,-1-4 2 0,0 1 0 15,0-3 0-15,-2-2 0 0,-2-3 1 16,0-1-1-16,-2-4-1 0,0-6 0 15,0-6-2-15,-2-3-1 0,2-2-3 16,-2-4 2-16,2 1 2 0,-2-3 2 16,6-2 1-16,-1-9 0 0,1 2-2 15,1 3 2-15,1 1 3 0,-1 7-3 16,1-1-3-16,-1-3 1 0,-2-2-4 16,0-3-3-16,1-1-1 0,-1-1 3 15,0 0-1-15,3-1 0 0,2 5-7 0,-2-1-3 16,0 2 13-16,0 1 4 0,0-1 1 15,0 2 4-15,0 1-1 0,0 1 3 16,-3-2 7-16,2 3 0 16,-2-1 3-16,2 0-8 0,-2 1-1 0,2-1 4 15,0 3-1-15,0 2-4 16,1 3-4-16,-1 2 2 0,1 4-2 0,0 0-1 16,0 6-1-16,0 0 1 0,2 4 0 15,1 3-1-15,3 1-3 0,1 5 3 16,-1 3 0-16,-2 2 0 0,1 3 0 15,-2 4 0-15,1 0 0 0,1 3 1 16,-3-1 4-16,-1 4-3 0,0 0 0 0,-1 1-2 16,0 1 1-16,0 1 1 0,0 1-2 15,0-1 0-15,-1 1-1 16,1 1 2-16,-1 1-1 0,1-2 0 0,0 3 1 16,0-2-1-16,0 1 0 15,0-1 1-15,0 1-1 0,-1 0 0 0,1 0 1 16,0 1 1-16,-1-1 0 0,1 0-2 15,0-1 0-15,0 0 0 0,0 0 2 16,-2-1-2-16,-1 1-1 0,0 1 0 16,-1 0 0-16,-2 1 0 0,-3-3-4 15,-5 3 3-15,-3 1 1 0,-3 3 1 16,-6 3 0-16,-4 1-1 0,-4 1 1 16,-4 2 0-16,-4-1 0 0,-1 1 0 15,-4-1 0-15,-5 1 0 0,0-1 2 16,0-2-2-16,3 0 0 0,3 2 1 15,4-3-1-15,3 0 0 0,3-3 0 16,1 2 0-16,1-2 0 0,2-3 2 0,4 2-1 16,2-3-1-16,3 0 1 0,4 2 4 15,4-1-3-15,2 1-2 16,0 1 0-16,5-3-1 0,0 1 1 0,5 1-22 16,-1-1-25-16,4-1-71 0,3 0-123 15</inkml:trace>
  <inkml:trace contextRef="#ctx0" brushRef="#br0" timeOffset="60495.9037">15285 14595 442 0,'0'0'12'0,"0"0"-8"15,0 0 2-15,0 0-5 0,0 0 2 0,-69-22-2 16,50 25 0-16,-1 4-1 0,-1 3 0 16,0 2-1-16,-1 1-16 0,0 0 7 15,4 4 5-15,-4 0-1 0,1 0 6 16,4 1 1-16,0-2-1 0,0 0 0 15,-3-3 0-15,4 3 5 0,-2-3 3 16,2 2 2-16,1-1 2 0,2-3-7 16,1 2 6-16,3-1-5 0,5-2 1 0,1 2-3 15,3-1 0-15,3 2 1 16,6 0 0-16,7 4 2 0,3 0-2 0,6 2 1 16,5 0-4-16,3 2 0 15,3-1 1-15,-1 1 1 0,-1-2-3 0,-2 0-1 16,0-2-1-16,-6 0-7 0,-2-1-18 15,-3-2-11-15,-6-2-24 0,-2-4-76 16</inkml:trace>
  <inkml:trace contextRef="#ctx0" brushRef="#br0" timeOffset="64009.9771">16647 15893 378 0,'0'0'24'0,"0"0"-19"0,0 0-3 16,0 0 5-16,0 0-5 0,0 0-2 15,0 0 0-15,0 0 0 0,-25 5 0 16,23 11 1-16,-1 3 1 0,-2 4 6 16,0 2 0-16,0 2-3 0,-1 2-2 15,3 2 0-15,1 1-2 0,1 1-1 16,1 0 1-16,0 1-1 0,3-4 1 15,-2-2-1-15,0-3-1 0,-1-6-3 16,0-4-5-16,-3-1-4 0,-1-7-2 16,1-1-22-16,-1-2-10 0,0-2-31 15,0-2-41-15</inkml:trace>
  <inkml:trace contextRef="#ctx0" brushRef="#br0" timeOffset="64409.1675">16336 16024 326 0,'0'0'12'0,"0"0"7"0,0 0 12 15,0 0-16-15,0 0-8 0,0 0-4 16,0 0-2-16,0 0 12 0,0 0-4 16,-66-143-6-16,72 129 4 0,3 3-6 15,2-1-1-15,4 5 0 0,5 1-1 16,3 1 1-16,5 1 0 0,6 4-3 0,6 0 3 15,0 1 0-15,3 3-1 16,5 3-1-16,-1 2 1 0,1 2 1 16,-1 4 0-16,1 0 0 0,0 3 0 15,-4 2 1-15,-5 3-1 0,-2 3 0 16,-4 2 0-16,-5 1 2 0,-7 1-3 0,-6-1 1 16,-9 0 0-16,-6 0-1 0,-6 3-2 15,-12-2 3-15,-5-3 0 0,-8-1 2 16,-7-3-2-16,-7-2 3 0,-5-3 10 15,-5-2-1-15,-1-1-2 0,-1-3-4 16,-4-3-3-16,0-2 0 0,3-2-1 16,0-4-1-16,8-1 3 0,9 0-4 15,7-3 0-15,10-3-8 0,11-1-20 16,3 1-10-16,10-5-32 0,14 0-48 16</inkml:trace>
  <inkml:trace contextRef="#ctx0" brushRef="#br0" timeOffset="64927.4164">17051 16329 377 0,'0'0'10'0,"0"0"-4"15,0 0 13-15,0 0-10 0,0 0-7 16,0 0-1-16,0 0-1 0,0 0 1 16,127-43 1-16,-93 36-2 0,0-1 3 15,0-1-1-15,0 1 5 0,-2 0 1 0,-1-1-1 16,-3-2-3-16,-1 2-3 16,-3-2 2-16,-3 2 0 0,-6 0-1 15,-2-1-1-15,-3 4 0 0,-6 0 0 16,-2 4 0-16,-2-1 0 0,-5 0 1 0,-6 0-1 15,-7 2-1-15,-4 1-3 0,-4 2 3 16,-1 3 0-16,-1 2 3 0,0 2-3 16,2 2-4-16,-1 2 4 0,1 2-1 15,3 2 1-15,1 1-2 0,2 1-2 16,3 0 2-16,2 1 0 0,3 1 1 16,2-4 1-16,6-1 0 0,4-1-1 15,1-3 1-15,9 0 0 0,4-1 0 16,7-1 0-16,5-1 1 0,5-3 0 0,2 1 3 15,6 0-1-15,-1-2 0 16,0 0-1-16,4-1 0 0,-4-1-2 16,-2 1 1-16,-3-2 1 0,-2 2-1 0,-5-3-1 15,-4-1 0-15,-6 3 0 0,-1-2 0 16,-8 1-6-16,2-1-8 0,-5 0-19 16,0-1-52-16,1 0-78 0</inkml:trace>
  <inkml:trace contextRef="#ctx0" brushRef="#br0" timeOffset="65325.6324">18031 16246 282 0,'0'0'11'0,"0"0"0"0,0 0 6 16,0 0-5-16,0 0-9 0,0 0 1 15,0 0 4-15,0 0 11 0,-153-52 3 16,122 51 0-16,0 6-10 0,6 3 2 16,2 2-10-16,6 3-3 0,1-1 0 15,5 1-1-15,4 3 2 0,6-2-2 16,1 1 0-16,11 1-5 0,5 0 4 16,8-2 1-16,5 0 0 0,1 1 1 15,1-2 1-15,-1 0-2 0,-1 3 3 16,-1-2 0-16,-5-1 6 0,-5-1 5 15,-3-1-4-15,-2 0-3 0,-5-1 1 16,-3 0-7-16,-5 0 0 0,0 1-2 16,-10 1 2-16,-7 2-1 0,-5-3 10 0,-11 2 1 15,-9-2 2-15,-6-2-8 0,-5 1-1 16,0-6-4-16,-2 2-1 0,0-5 0 16,9 1-2-16,3 0-20 15,10-3-21-15,10 1-21 0,10-4-130 0</inkml:trace>
  <inkml:trace contextRef="#ctx0" brushRef="#br0" timeOffset="65877.0646">18265 16404 290 0,'0'0'17'0,"0"0"10"16,0 0 11-16,0 0-16 0,0 0-12 16,0 0-4-16,0 0-1 0,0 0-4 15,46-43 2-15,-42 53-3 0,3 5 1 16,-1 1-1-16,-1 4 1 0,3 2 0 16,-2 2-1-16,5-1 0 0,2 1 0 15,-3-2 0-15,4-2 0 0,-3 0 0 0,2-4-3 16,-2-4 0-16,1-6-2 0,-2-2 3 15,-2-4 2-15,-4 0 0 0,2 0 0 16,-2-7 2-16,-2-2 5 0,-1-4-2 16,-1-4 2-16,-3-4 10 0,-3-4-2 15,-1 1 2-15,0-1-5 16,-2-2-3-16,-1-1 1 0,0-1-5 0,-1-2-4 16,6 3 1-16,0 2-1 0,4 7-1 15,1 3 0-15,3 5 0 0,3 3 0 16,5 3-1-16,2 4-3 0,2 2 0 15,6 4-9-15,-1 7-3 0,0 2-3 16,3 2-12-16,0 2-22 0,-2-2-41 16,-2-2-23-16</inkml:trace>
  <inkml:trace contextRef="#ctx0" brushRef="#br0" timeOffset="66142.5505">18809 16321 241 0,'0'0'23'0,"0"0"13"16,0 0 9-16,0 0-13 0,0 0-23 15,0 0 4-15,0 0-2 0,0 0-1 16,3-52-5-16,-3 60-5 0,-1 6 0 16,0 3 2-16,0 2 0 0,0 2-2 15,-1 2 0-15,0-1 1 0,0 3-1 16,2-3 0-16,0-2 1 0,0-2 0 15,5-1-1-15,1-3 0 0,6-3 0 0,0 0 0 16,2-4-1-16,3-2-19 16,5-4-28-16,0-2-29 0,3-8-77 15</inkml:trace>
  <inkml:trace contextRef="#ctx0" brushRef="#br0" timeOffset="66260.6383">18974 16040 342 0,'0'0'54'0,"0"0"-49"0,0 0-4 16,0 0 0-16,0 0-1 0,0 0-36 15,0 0-63-15,0 0-91 0</inkml:trace>
  <inkml:trace contextRef="#ctx0" brushRef="#br0" timeOffset="66658.8396">19217 16273 302 0,'0'0'24'0,"0"0"15"0,0 0-16 15,0 0-6-15,0 0-11 0,0 0-3 16,0 0-1-16,0 0 4 0,0 0 10 16,0-107-2-16,0 114-14 0,0 9 2 15,0 5-4-15,0 6 4 0,3 5 0 16,1 4-2-16,3 3 0 0,1 4 0 0,-2 0 0 16,1 1 1-16,-1 1 1 15,1-2-2-15,0 0 0 0,0-3 0 0,2-1 0 16,-1-4 0-16,2 0 1 0,-2-3-1 15,1-6 2-15,-3-2-2 0,0-2 0 16,-2-3-3-16,-2 0 3 0,2-4-4 16,-1-4-9-16,-2-5-2 0,-1-4-19 15,0-2-29-15,-5-2-24 0,0-13 5 16</inkml:trace>
  <inkml:trace contextRef="#ctx0" brushRef="#br0" timeOffset="66992.6326">19176 16480 228 0,'0'0'13'0,"0"0"14"0,0 0-1 0,0 0-6 15,0 0 0-15,0 0-2 0,0 0 1 16,0 0 17-16,0 0-14 0,-36-216-11 16,50 204-5-16,5 3-1 0,6 2-2 15,3 3-1-15,5 2 0 0,6 3-2 16,2-1 0-16,0 8 0 0,0 2 1 15,0 1-1-15,1 5 0 0,-5 3 0 16,-1 0 1-16,-8 3 3 0,-4-2-4 16,-6 2-2-16,-10-1 2 0,-4 0 0 15,-4 0-3-15,-8-1 1 0,-6 0 2 16,-5-3 0-16,-5-2 0 0,-3-2 0 16,-6-4 0-16,-4 0 0 0,-4-5-1 15,1-4-4-15,-4 0-3 0,1-2 0 0,2-4-8 16,2-2-5-16,4-2 5 0,7-2-7 15,7 0-1-15,6-3-9 0,7 4-10 16,7-3-24-16,4 3-40 0</inkml:trace>
  <inkml:trace contextRef="#ctx0" brushRef="#br0" timeOffset="67375.2241">19946 15986 282 0,'0'0'8'0,"0"0"9"15,0 0 13-15,0 0-9 0,0 0-8 0,0 0-2 16,0 0-5-16,0 0-6 0,0 0 1 15,87-56 0-15,-85 80-1 0,-2 6 11 16,0 3-1-16,0 6 0 0,-2-1-1 16,-1 6-4-16,-1 3-3 0,1 0 0 15,-1 2 0-15,4 0-2 0,0-3 1 16,3-3-1-16,2-4 1 0,1-2-1 16,0-3 0-16,2-4 2 0,1-1-2 0,1-4 0 15,-3-4 0-15,0-5 0 0,-4-4-3 16,1-5-1-16,0 0-5 15,-4-5-2-15,0-2-11 0,0 0-19 0,0-7 6 16,-5-1-52-16,2 1-68 16</inkml:trace>
  <inkml:trace contextRef="#ctx0" brushRef="#br0" timeOffset="67675.0274">19809 16515 187 0,'0'0'26'0,"0"0"-13"15,0 0 9-15,0 0 3 0,0 0-12 16,0 0-2-16,0 0 3 0,0 0 8 16,0 0 5-16,-57-86-5 0,68 76-14 15,2 2 0-15,7-2 0 0,3 3-3 16,8 0-5-16,3 0 0 0,3 2 1 16,6-1-1-16,0 3 1 0,-1 3-1 15,-1 0 1-15,-1 0 0 0,-4 6-1 0,-3 1 1 16,-5 1 5-16,-6 1 1 0,-4 3 1 15,-5-1-4-15,-5 5 3 16,-2 0-4-16,-4 1-3 0,-2 3 1 0,0 2 1 16,-2 0-2-16,-4 2 1 0,0 0-1 15,0 1 1-15,-2-3-1 0,5 1-1 16,1-3-12-16,2-2-11 0,2 0-40 16,6-6 2-16,2-2-85 0</inkml:trace>
  <inkml:trace contextRef="#ctx0" brushRef="#br0" timeOffset="67813.1956">20546 16232 364 0,'0'0'11'0,"0"0"-7"0,0 0-2 15,0 0-2-15,0 0-58 0,0 0-48 0,0 0-57 16</inkml:trace>
  <inkml:trace contextRef="#ctx0" brushRef="#br0" timeOffset="68509.084">20560 16379 338 0,'0'0'27'16,"0"0"-19"-16,0 0-4 0,0 0 2 15,0 0-2-15,0 0-3 0,0 0 0 0,0 0 6 16,0 0 4-16,56 176 0 16,-56-152-8-16,0-4 5 0,3 0-4 0,1-2 0 15,2-3-1-15,0-2 0 0,4-2-1 16,0-3-1-16,4-2 1 0,2-3-1 16,5-3 0-16,-2 0-1 0,3-5-1 15,0-2 1-15,-2-3 0 0,1-3-3 16,-3-1 3-16,0-3 1 0,-1 1 0 15,-3-2-1-15,-3 4 1 0,-5 0-1 16,-1 3 5-16,-2 3 0 0,-2 1 12 16,-1 5-4-16,0 2 1 0,-2 0-7 15,-5 1-5-15,0 7-2 0,-2 1 1 16,3 3-1-16,0 4 1 0,1-2-1 16,4 2 0-16,1 2 0 0,2-2-1 15,6 2 0-15,3-4-2 0,3 0-5 0,3-4 3 16,6 0-2-16,4-3-2 0,4 1-1 15,4-2-5-15,5-3 5 0,4-2-2 16,1-1-2-16,-2-1 6 0,-2-6 8 16,-4-2-1-16,-3-2 1 15,-1-5 3-15,-5 1 5 0,-3-3 2 16,-3-4-3-16,-8 0 3 0,-7-2 1 0,-6-2-5 16,-4 3 0-16,-11 1-1 0,-6 1-5 15,-3 6-2-15,-7 2 2 0,-2 6 0 16,-3 3 0-16,3 4 0 0,1 4-2 15,0 7 2-15,6 7 3 0,2 3-3 16,4 4 0-16,5 3-1 0,6 2 1 16,3 1-7-16,5 1 0 0,9-3-2 0,7 0 3 15,7-4-3-15,7-1 5 0,4-6 4 16,5-3 0-16,4-1 3 0,1-4 7 16,2-1 11-16,1-4-6 15,0 0 5-15,0-3-7 0,2-2 1 0,-4 1-6 16,-2-5-2-16,-2 0-3 0,-5-1 0 15,-3 2-3-15,-4 0 3 0,-7-2-4 16,-4 1 1-16,-5-2 0 0,-7 0 0 16,-6-1-16-16,-5 0-13 0,-12-4-17 15,-7-3-48-15,-1 2-116 0</inkml:trace>
  <inkml:trace contextRef="#ctx0" brushRef="#br0" timeOffset="69191.3079">16803 17045 380 0,'0'0'8'0,"0"0"1"15,0 0 10-15,0 0-13 0,0 0-4 16,0 0-1-16,0 0-1 0,-108 2 4 15,83 19-4-15,-2 4 4 0,1 2-4 16,2 4 3-16,3 1-2 0,8 2-1 16,4 2-1-16,6-2 1 0,4-4 1 15,13 0-1-15,5-5 0 0,11 0 0 16,4-2 0-16,7-3 1 0,2-3-1 0,2-2 1 16,-3-2-1-16,-1-1 0 15,-5-1 2-15,-3 0 0 0,-8-3-2 0,-7 2 6 16,-6-3-1-16,-7 2-5 0,-5 0 0 15,-9 1 0-15,-9 1 1 0,-8-1-1 16,-12 0 2-16,-7-4 5 16,-10 2-4-16,-3 0-1 0,-6-3 0 0,-3 2-1 15,0-3-2-15,5 2 1 0,4-1-11 16,5-1-6-16,8-2-13 0,7 1-16 16,10-3-28-16,11-1-63 0</inkml:trace>
  <inkml:trace contextRef="#ctx0" brushRef="#br0" timeOffset="69524.1279">17261 17168 378 0,'0'0'15'0,"0"0"12"0,0 0 3 15,0 0-21-15,0 0-9 0,0 0 0 16,0 0 0-16,0 0 1 0,-12 36 3 16,5-7 6-16,1 7-5 0,1 2 4 15,-2 2-1-15,1-1-6 0,3-1-2 16,-3 0 1-16,4-2 1 0,2-1-2 0,0-1 0 15,0-3 0-15,7-1-1 0,-2-3-1 16,4-2-6-16,1-3-4 16,1-2-6-16,-3-4-7 0,3-3-14 15,-1-1-24-15,2-5-11 0,-2-3-44 0</inkml:trace>
  <inkml:trace contextRef="#ctx0" brushRef="#br0" timeOffset="70374.2191">17064 17591 298 0,'0'0'36'0,"0"0"-18"0,0 0 13 16,0 0 1-16,0 0-16 0,0 0 2 16,0 0-1-16,0 0 4 0,0 0-4 15,-53-48-7-15,53 48-5 0,0-1-1 16,0 1-3-16,7 0-1 0,0 0-2 15,9 0 2-15,5 2 0 0,4 2 1 16,8-1-1-16,5 2 0 0,9 0 0 16,5 1-4-16,9 2-10 0,2-2 4 15,3 1-4-15,0 0 0 0,-1-1-3 16,-6-1 13-16,-2-2 4 0,-8-3 0 16,-4 0 0-16,-3 0 0 0,-7 2 2 0,-6-4 0 15,-7-1-1-15,-6 1 2 16,-8 1-3-16,-6 0 5 0,-2 0 1 0,-10-1-1 15,-8 0-4-15,-11-2-1 16,-5 3 4-16,-5-1-4 0,-6 2 0 16,-2 0 1-16,-1 0-1 0,3 4 1 15,-1 3-1-15,3 1 1 0,7 3 1 0,5-1-1 16,9 1-1-16,5-2 0 0,11 0-3 16,4-2-7-16,4-1-7 0,8-3 4 15,9 2 7-15,4-2 5 0,4-1-1 16,5-1 2-16,1-1 1 0,-1 1-1 15,0-1 0-15,0 0 0 0,-4-3 0 16,-4 0 6-16,-6 1 4 0,-2 0-2 16,-4 2-5-16,-5 0 2 0,-1 0 0 15,-3 6-5-15,-2 1-2 0,-1 0-1 16,0 1 3-16,0 3 0 0,-3 0 0 16,1 2 0-16,-1 1 2 0,3 1-2 0,0 1-2 15,8 1-8-15,-1 2-3 0,5-2-17 16,3 0 14-16,4-4-37 0,0 0 0 15,6-3 24-15,-2-3-43 0,1-2 52 16,1-5 17-16,0 0 3 0,-1-2 3 16,0-5 5-16,0-1 20 0,2-4 9 15,-1-3-9-15,3-2 4 0,-3-3 3 16,2 0 2-16,-4-3-10 0,2-2-4 16,-5 1-2-16,-1-4-4 0,-1-2-4 15,0-1-8-15,-4-5-2 0,-1 0 2 16,-2-2 0-16,-3-1-4 0,-2 1 1 15,0 4 1-15,-3 2-2 0,-2 5 0 16,0 6-1-16,-1 5 1 0,0 7-1 16,0 5 0-16,0 4 0 0,-4 4-3 15,-2 6 0-15,-1 3 3 0,-1 7-1 16,-2 3 2-16,3 5-1 0,-2 3 3 0,2 3-3 16,-2 3 0-16,3 1 2 0,-4 0-2 15,6 1 0-15,-1-2-1 0,0-2-5 16,3-1-4-16,2-3-3 0,0 1-1 15,2-3-11-15,6 0-25 0,-2-4-44 16,5-5-9-16,-2-5-50 0</inkml:trace>
  <inkml:trace contextRef="#ctx0" brushRef="#br0" timeOffset="70707.0376">18051 17737 226 0,'0'0'193'16,"0"0"-173"-16,0 0-4 0,0 0 8 0,0 0-13 16,0 0-9-16,0 0-2 0,5-65 1 15,5 56-1-15,4-2 2 0,5 0-2 16,3 1 2-16,4 0-1 0,2 2 0 15,6 3-1-15,0 3 0 0,2 1 0 16,-1 1 1-16,0 4-1 0,-2 4 0 16,-2 3 0-16,-4 2 1 0,-4 3-1 0,-7 2 0 15,1 1 1-15,-4 3 0 16,-4 2-1-16,-3 2 1 0,-2 2-1 0,-3 2-1 16,-1 1 1-16,0-2-2 15,0-1-14-15,0-2-10 0,2-2-3 16,4-6-21-16,3-4-26 0,6-5-23 15,3-4-49-15</inkml:trace>
  <inkml:trace contextRef="#ctx0" brushRef="#br0" timeOffset="71025.212">19146 17777 305 0,'0'0'11'0,"0"0"-6"0,0 0 1 15,0 0 3-15,0 0-2 0,0 0 9 16,0 0-6-16,0 0-9 0,-85-165 12 15,50 165-9-15,1-1-1 0,6 8-3 16,3 4 0-16,6 4 0 0,3 0-1 16,5 3-9-16,8-1-6 0,3 2-6 15,2 1 9-15,12 1 5 0,6 1 2 0,8 1 4 16,4 2 4-16,3-2-2 16,1 0 9-16,-3 0 4 0,-3-3 6 0,-6 0-4 15,-2-2-3-15,-9-3 5 16,-5-1-12-16,-5 0-3 0,-3-3-1 0,-3 1-2 15,-9 0 2-15,-5-6 5 16,0 0 4-16,-9-5-3 0,0-2-7 0,-4-1 3 16,-1-5-3-16,2-1-6 15,-4-7-32-15,7-2-100 0</inkml:trace>
  <inkml:trace contextRef="#ctx0" brushRef="#br0" timeOffset="71137.4534">18770 17426 333 0,'0'0'0'0,"0"0"-87"0,0 0-68 0</inkml:trace>
  <inkml:trace contextRef="#ctx0" brushRef="#br0" timeOffset="71657.6617">19598 17504 393 0,'0'0'19'16,"0"0"15"-16,0 0 1 0,0 0-18 16,0 0-1-16,0 0-7 0,0 0 5 15,0 0-6-15,0 0-2 0,15-113-6 0,-15 122 0 16,-1 6-4-16,-1 8 4 0,-1 7 1 16,1 7 1-16,1 2-2 15,-2 4 0-15,1 1 1 0,-1 1 0 0,2-1-1 16,0-1 0-16,1-1 0 0,2-3 0 15,4-2-7-15,-1-5-4 0,4-3-6 16,-3-1 1-16,5-4-8 0,-4-6 3 16,2-6-11-16,-3-3-3 0,-1-6-2 15,-3-3-15-15,-2 0 29 0,0-5 7 16,-7-4-92-16,-2-1 5 0</inkml:trace>
  <inkml:trace contextRef="#ctx0" brushRef="#br0" timeOffset="71940.6985">19431 17875 213 0,'0'0'51'16,"0"0"-8"-16,0 0 15 0,0 0-24 16,0 0-18-16,0 0-7 0,0 0 6 15,0 0-4-15,0 0 1 0,-39-146-9 16,68 137-1-16,2 0 3 0,5 4-1 0,2 0 1 16,5 3 0-16,-1 3 2 0,0-1-4 15,-1 3 3-15,-3 3-3 0,-5 2 4 16,-4 2-4-16,-4 1 0 0,-10-1-2 15,1 2-2-15,-7 2 1 0,-3 2 0 16,-3 2-3-16,-3 3 2 0,0 1 1 16,0 1 1-16,-3-2 0 0,0 1 0 0,0-1-1 15,2-2-1-15,1-3 0 16,2 1-18-16,6-3-10 0,5-2-11 0,7-2-31 16,-1-7-61-16</inkml:trace>
  <inkml:trace contextRef="#ctx0" brushRef="#br0" timeOffset="72423.401">20472 17843 278 0,'0'0'24'15,"0"0"-10"-15,0 0 3 0,0 0 7 0,0 0-4 16,0 0-6-16,0 0-3 0,0 0-3 16,0 0-2-16,-172-54 5 0,146 60-2 15,0 1 1-15,2 3-4 0,2 4-1 16,8 2 0-16,-1 1-1 0,8 4 1 16,2-2-1-16,5-1-4 0,0 1 1 15,5-2 0-15,4 0 0 0,4 0 3 0,1-1 4 16,3 1-2-16,4-3-1 0,1 0-1 15,5 1-1-15,2-2 0 16,4-2-3-16,2-2 1 0,0-1-1 16,0-4 1-16,-3-3 0 0,-5-1-2 0,0-1 0 15,-6-5-1-15,-4-3-4 0,-3-5-2 16,-7 0-18-16,-4-6-20 0,-3-9-50 16,-1-2-95-16</inkml:trace>
  <inkml:trace contextRef="#ctx0" brushRef="#br0" timeOffset="72551.2584">20098 17405 386 0,'0'0'0'0,"0"0"-19"0,0 0-12 15,0 0-85-15</inkml:trace>
  <inkml:trace contextRef="#ctx0" brushRef="#br0" timeOffset="73123.1926">21072 17817 161 0,'0'0'243'0,"0"0"-236"0,0 0-6 15,0 0 3-15,0 0-2 0,0 0 5 16,0 0 4-16,0 0 5 0,0 0 4 16,-215-19-7-16,190 32-9 0,5 3-4 15,6 3 0-15,4 1 3 0,6 0-2 16,3 0-1-16,7 2-2 0,10 0 2 0,6 1 0 15,4 2 4-15,6 0-4 16,5 0 1-16,-1 0-1 0,0-2 0 16,-1 2 3-16,-1-3 4 0,-4-3 0 15,-6-1-6-15,-7-5 3 0,-8 0 6 0,-6-4-10 16,-3 0 0-16,-4 1-3 0,-12-3 3 16,-5-1 1-16,-12-5 1 0,-12-2 4 15,-7-5-1-15,-11-4-2 0,-2-3-2 16,-4-3-1-16,0 1-3 0,-2-3-21 15,8 0-10-15,5-9-41 0,19-2-299 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22:32.543"/>
    </inkml:context>
    <inkml:brush xml:id="br0">
      <inkml:brushProperty name="width" value="0.05292" units="cm"/>
      <inkml:brushProperty name="height" value="0.05292" units="cm"/>
      <inkml:brushProperty name="color" value="#FF0000"/>
    </inkml:brush>
  </inkml:definitions>
  <inkml:trace contextRef="#ctx0" brushRef="#br0">4840 8058 257 0,'0'0'22'0,"0"0"-2"16,0 0-14-16,0 0 4 0,0 0 8 15,0 0-6-15,0 0-6 0,25-75-5 16,-20 67-1-16,3 3-1 0,-1-1-1 15,3 0-3-15,2 2-2 0,1 0 2 0,6 3 1 16,0-1-1-16,5 2-5 16,2 0 3-16,0 0 6 0,3 2-2 15,-1 2 2-15,0 1 1 0,3 4 0 16,2 3 0-16,1 0 1 0,-1 4-1 16,-1 2 2-16,-2-1-2 0,1 4 2 0,-2 1-1 15,-1 0-1-15,2 2 1 0,-4 3 0 16,3-4-1-16,-2 3 0 0,-1 1-1 15,-1-1 1-15,-1 2 0 0,-5 0 0 16,-1 0 0-16,-2 3 0 0,-2-2 0 16,-4 2-1-16,-1-1 0 0,-3 4 1 15,-4 0-1-15,-2-2 0 0,0 2-1 16,-3 0-1-16,-4-1 2 0,-1 1-3 16,-2-3 2-16,0 0 1 0,-2 0-3 15,1 1 2-15,-1 1-1 0,0-2-2 16,0 0 3-16,-3 0 1 0,0-1-1 15,-2-3 2-15,-1 1 0 0,-4-1-1 0,-2 0 1 16,-1-4 0-16,-2 2 0 0,-2-3 0 16,-2 0 0-16,0-1 2 0,-1-2-2 15,1-2 0-15,-2-2 0 16,0-2-2-16,3-1 2 0,-1-3 0 0,0-4 0 16,0 1-1-16,0-1 1 15,1-1 1-15,-1-2 2 0,3-2-3 0,-3-2 3 16,3 1 1-16,-2-5 0 0,4-2-2 15,-1 0 3-15,-1-4-3 0,3-1 1 16,-1 1-2-16,2-4 2 0,3-1 1 16,-3 2-1-16,1-3 0 0,2 2 0 15,0-1-1-15,0-3 0 0,1 3 1 16,2-5-2-16,0 0-1 0,2 1 1 16,-1-1 2-16,2-3 1 0,-1-1-2 15,1-2 0-15,1-1-2 0,2-2 1 16,1 1 0-16,-3-4-1 0,3 0 0 15,-3-2 0-15,4-3 0 0,1-1 0 16,2-1-1-16,2-1-1 0,4-2 2 0,1-2 0 16,6 0-3-16,4-1 3 0,5 0 5 15,6 0 4-15,8 2-3 0,5 2-4 16,7 1 4-16,9-1-6 0,4 7 1 16,0 0 0-16,3 6-1 0,-3 3 0 15,-5 1-2-15,-4 7-4 0,-2 2-24 16,-2 0-49-16</inkml:trace>
  <inkml:trace contextRef="#ctx0" brushRef="#br0" timeOffset="2317.6256">12424 9150 165 0,'0'0'7'16,"0"0"0"-16,0 0-6 0,0 0 0 15,0 0 5-15,0 0 14 0,0 0-8 16,0 0-9-16,-241 58-3 0,209-52 3 16,2-3-3-16,0 0 2 15,0-1-1-15,0-2-1 0,3 0 0 0,0 0 0 16,0 0 0-16,4-5 3 15,-2 0-2-15,2-1-1 0,0 0 0 0,1-3 1 16,2 0 5-16,-2-1 6 0,3-2 1 16,-1-2 2-16,-2-2 3 0,5-1-8 15,-2 0-2-15,0 0 2 0,3 0-2 16,1-6-4-16,1 3-3 0,-2-3 1 16,2 1-1-16,1-1-1 0,1-2 0 15,2 0-1-15,2-1-2 0,0-2-1 0,3 0-2 16,2 2 0-16,0-2 4 0,3 1-1 15,0 0 3-15,0-1-1 16,5 1 2-16,1 0-1 0,3-1 2 16,0 2-2-16,3 1 2 0,0 0-1 0,0-1 0 15,3 4 2-15,-1-3 2 0,2 2 1 16,0 0-6-16,1-1 2 0,-1 0 0 16,1 2 0-16,1 0-2 0,3-1 0 15,1 0-1-15,-2 4 1 0,5-2-1 16,1 5-1-16,1 0 0 0,2 3 0 15,1 0 2-15,3 1-1 0,3 3 0 16,2 0 1-16,3 4 0 0,2 0-2 16,2 3 4-16,4 1-2 0,2 1 0 0,1 6 0 15,-1 0 1-15,4 4-1 16,-3 3 0-16,-1 3-1 0,2 3 1 16,1 5 0-16,1 5 0 0,4 3 0 0,2 9-2 15,1 6 2-15,-1 7 0 0,-3 7 0 16,-2-1 0-16,-4 2 0 0,-7 1 0 15,-3 1-2-15,-8-2 2 0,-10-5 0 16,-8 0 0-16,-13-7 0 0,-12-7-1 16,-19-4-1-16,-12-6-2 0,-14-4 4 15,-9-3 0-15,-3-6 0 0,-2-3-1 16,-3-3-40-16,11-4-93 0</inkml:trace>
  <inkml:trace contextRef="#ctx0" brushRef="#br0" timeOffset="7680.9938">14390 10148 225 0,'0'0'10'0,"0"0"-7"15,0 0-1-15,0 0 4 0,0 0 1 16,0 0 4-16,0 0-9 0,0 0-2 0,114 40 1 16,-104-32-1-16,2 1 0 0,-2 0 0 15,1 2-1-15,1 3 1 0,0 3 0 16,0-1 1-16,0 5-3 15,0 1 2-15,-1 2-1 0,2 3 1 0,-4 1 0 16,-1 3 0-16,-3 1-3 16,-3 1 0-16,-2 1-2 0,-2 3 5 0,-3-1 5 15,-6 1-3-15,-2-3 2 0,-1 1-2 16,-4-3-1-16,0 3-1 0,-4-2 3 16,0-1-2-16,-3 1-1 0,-1-2 0 15,-1-2-3-15,-3-1-1 0,1-3-3 16,-2 0 4-16,0-2 0 0,-2-3-4 15,-1 0-2-15,-1-4 5 0,3 0 4 16,-2-3 0-16,0-2 0 0,2-1 0 16,1-3 0-16,0-1 0 0,2-2 0 15,1-1 0-15,1-2 2 0,1-1 0 16,2 0 1-16,0-6-3 0,0 1 3 0,2-4 0 16,1 1-1-16,0-5 0 0,1 2-2 15,3-4 3-15,0 2-2 0,2-5-1 16,-2 0 0-16,3-1 1 0,-1-5 0 15,2 1 0-15,-2-2-2 0,1-3 2 16,1 0-1-16,-2-3 0 0,3 2 3 16,1-3-2-16,1-3-1 0,4 1 0 15,1-2-1-15,2-1 1 0,1-1 0 16,2 0 1-16,2-1 0 0,5 3-1 16,2-2 0-16,6 4 0 0,1 3 1 15,5 1-1-15,6 4 4 0,3 1 1 16,5-3 5-16,1 4 4 0,5-1-3 15,4 3-1-15,1-1 0 0,4 2-2 16,1 0-6-16,3 4-1 0,1 3-1 16,1 0-1-16,3 5-1 0,-1 2-18 0,2 1-66 15,-9 2-111-15</inkml:trace>
  <inkml:trace contextRef="#ctx0" brushRef="#br0" timeOffset="28674.3094">4510 9317 92 0,'0'0'74'0,"0"0"-63"0,0 0-5 15,0 0-2-15,0 0-3 0,0 0 0 16,0 0 0-16,-64 7-1 0,51 2-5 15,1-3-5-15,1 1-5 0,-3 0-3 16,1 2 2-16,-1 1 12 0,0 1 4 16,-3 0 1-16,3 1 0 0,1 0 5 15,-1 4 6-15,0 0 1 0,-1 0 1 16,1 0-2-16,-2 2 1 0,1-1-5 16,3-1 2-16,-2 4-3 0,-2-6-2 15,2 2 2-15,0-1-3 0,3-1 0 16,0 0 0-16,2-1-3 0,3-4-1 0,0 1 0 15,2-3 0-15,1-3 0 0,-3 1 0 16,5-1-1-16,-3 1-5 16,1-3-9-16,0 0-13 0,-1 0-18 0,3-2-36 15</inkml:trace>
  <inkml:trace contextRef="#ctx0" brushRef="#br0" timeOffset="29257.9575">4143 9365 156 0,'0'0'19'15,"0"0"-12"-15,0 0-4 0,0 0 1 16,0 0-1-16,0 0-2 0,0 0-1 15,0 0-6-15,-28-27-2 0,28 23-3 16,3 3-6-16,3-4-4 0,3 1 15 16,0 1-4-16,2-3 10 0,1 1 3 15,2-1 8-15,2 0 6 0,1 1 4 0,2 0-2 16,0-1-5-16,2-2-4 0,2 2 0 16,-3 1-2-16,0-1 2 0,0-2-6 15,-3 2 0-15,0-1 2 0,-1 2-2 16,-1-1-1-16,-2 1-3 0,0 0 0 15,-4 1 0-15,5 4 0 0,-3-2 0 16,0 2 0-16,2 0-1 0,-2 0-3 16,-2 0 2-16,0 2 2 15,-4-1-1-15,-2 5 1 0,-3-1 0 0,0 4-3 16,-4 1 3-16,-5 2 0 0,-3 4 3 16,-2 2-2-16,1-2-1 0,3 1 0 15,0 2-1-15,5 3-2 0,3-3-13 16,2 0-21-16,0-1-8 0,2-1-9 15,3-3-41-15</inkml:trace>
  <inkml:trace contextRef="#ctx0" brushRef="#br0" timeOffset="38070.7279">15411 14286 222 0,'0'0'10'16,"0"0"-1"-16,0 0-5 16,0 0-3-16,0 0 6 0,0 0 1 0,0 0-4 15,0 0-4-15,0 0 1 16,-418-72-1-16,351 67 0 0,-3-1 0 16,-5 2 1-16,-3-1-1 0,-3 0 0 15,-1-2 0-15,-1 1 1 0,-2 0-1 0,-1-2 0 16,0 1 3-16,1 1 1 0,3-1 9 15,4 1 1-15,7-1 9 0,6 4 1 16,8-3-4-16,6 1-2 0,8 2-4 16,7-1-9-16,8 3-2 0,9-1-2 15,7-1-1-15,7 1 0 16,3 0-5-16,2 0-9 0,7-3-12 0,5-4-87 16</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11:42.063"/>
    </inkml:context>
    <inkml:brush xml:id="br0">
      <inkml:brushProperty name="width" value="0.05292" units="cm"/>
      <inkml:brushProperty name="height" value="0.05292" units="cm"/>
      <inkml:brushProperty name="color" value="#FF0000"/>
    </inkml:brush>
  </inkml:definitions>
  <inkml:trace contextRef="#ctx0" brushRef="#br0">6171 12002 205 0,'0'0'151'16,"0"0"-143"-16,0 0-7 0,0 0 1 0,0 0 2 16,0 0-1-16,0 0-2 0,-2 235-1 15,-5-194-3-15,-3 0-14 0,1 0-24 16,-2-1-7-16,2-1-24 0,1-6-19 15,4-5-12-15</inkml:trace>
  <inkml:trace contextRef="#ctx0" brushRef="#br0" timeOffset="1049.2008">6086 12333 243 0,'0'0'21'0,"0"0"-17"16,0 0 0-16,0 0-2 0,0 0-1 15,0 0 2-15,0 0-3 0,0 0-1 16,112-36 1-16,-92 36 2 0,5 0-2 16,2 0 1-16,4 0-1 0,4 1 0 15,4-1-1-15,4 0 1 0,3 2 0 16,4-1 1-16,3 1 0 0,4-1 0 15,2-1 2-15,6 1-2 0,4-1 4 16,2 0 8-16,5 2 2 0,1 1-2 0,0-3-3 16,2 1-1-16,1 0 0 15,1 0-4-15,4-2-3 0,2 0-2 16,3 0 2-16,2-2 0 0,3 0-1 0,2-1 0 16,5-1 0-16,4-1 2 0,1 2-2 15,8-2-1-15,2 0-6 0,4 0 6 16,5 2 1-16,-2-2 1 0,4 0 1 15,1 2-2-15,1 0 0 0,5 0-1 16,-1 0-1-16,3 0 1 0,0-1 1 16,-1 1 0-16,1 0 0 0,1-2-1 15,3-1-3-15,-1 3 3 0,2 0 0 16,-2 1 1-16,1 0 0 0,1 2 0 16,0-2-1-16,5 1 0 0,2 1-1 15,2-1 1-15,4 1 0 0,1 1 1 16,3-2-1-16,2 1-1 0,2 1 0 15,-4 0 2-15,-2 0 1 0,-1 3 0 16,0-3-2-16,1 1-4 0,-1 1 3 0,-1-2 2 16,4 3-1-16,2-3 2 0,6 0-2 15,2 0-4-15,1 0 4 0,7 1 0 16,1 1 3-16,7-2-3 0,3 3 3 16,3 1-2-16,2 2 15 0,0-3 2 15,3 3-7-15,-5 0-1 0,-5 1-2 16,-3-1 0-16,-4 3-3 0,0-1-5 15,-2 1-2-15,-2 0 2 0,-2-2 2 16,-1 0-2-16,-1-1 0 0,-4 2-5 16,-1-2 4-16,-5-1 2 0,-7 0 1 15,1-3-2-15,-1 3-4 0,-4 1 4 16,-3 0 0-16,-7 0 1 0,-3-1 1 16,-5 0-2-16,-6-2-2 0,-5 0 2 0,-8-1 1 15,-5 0-1-15,-11-2 1 0,-7 3 0 16,-7-1 0-16,-6-1-1 0,-5-1 0 15,-7 0-3-15,-8 1-5 16,-9-2-8-16,-4-3 2 0,-11-4-7 0,-6-2-5 16,-5 1-9-16,-6-4-14 15,-4 3-6-15,-6 1 17 0,1-1-70 0</inkml:trace>
  <inkml:trace contextRef="#ctx0" brushRef="#br0" timeOffset="1283.4408">20462 12096 246 0,'0'0'34'0,"0"0"-9"0,0 0-4 16,0 0-3-16,0 0 4 0,0 0-5 16,0 0-11-16,35-60 1 0,-33 60-1 15,1 5-6-15,1 12-9 0,2 6 7 16,5 10 2-16,-3 6 5 0,1 5-3 15,-1 7-2-15,0 2-1 0,-2 4 1 16,-2 3 2-16,2 3-2 0,-1 1-2 16,-1-2-4-16,-3 0-21 0,-1-2-30 15,0-3-16-15,-2-10-51 0</inkml:trace>
  <inkml:trace contextRef="#ctx0" brushRef="#br0">19887 13207 333 0,'0'0'24'15,"0"0"-18"-15,0 0 3 0,0 0 4 0</inkml:trace>
  <inkml:trace contextRef="#ctx0" brushRef="#br0" timeOffset="3718.1502">21202 13594 181 0,'0'0'124'0,"0"0"-111"0,0 0-12 16,0 0-2-16,0 0 3 0,0 0-4 0,0 0 3 15,-120-179-1-15,95 171 0 0,-1 7 0 16,5 2 0-16,1 10 0 0,1 4 0 16,6 3-3-16,-2 4 2 0,5 3 0 15,3-1 0-15,3 1-5 0,4 1-7 16,0-1-6-16,5-1 15 0,6-3 3 16,1-2-1-16,-1-4 2 0,3-3 7 15,-2-1 10-15,-1-4 0 0,3 0 2 16,-1-3 1-16,-1-3-5 0,2-1-8 15,-3-3-2-15,2-6-1 0,-2-4-4 16,-1-1 0-16,2-2-6 0,-2-2-15 16,-2-1-1-16,5 1 0 0,-3 0 5 0,1 4-4 15,2 2-3-15,-2 4-3 0,1 5 4 16,1 4 4-16,1 1 3 0,1 5 16 16,-2 5 4-16,0 2-2 0,0 3 3 15,0 2-1-15,-2 2-1 0,-1 0-3 16,1 0 0-16,-4-2-35 0,0-2-106 15</inkml:trace>
  <inkml:trace contextRef="#ctx0" brushRef="#br0" timeOffset="4015.8227">21551 13570 239 0,'0'0'54'0,"0"0"-15"0,0 0-15 15,0 0-10-15,0 0-4 0,0 0-9 16,0 0 1-16,0 0 2 0,0 0-3 16,155 87 0-16,-134-58-1 0,-1 0 1 15,1-1 0-15,1 0-1 0,1-1 0 16,-1 1 2-16,2-2-2 0,-2-1 1 16,0-1-1-16,0-2 2 0,-3-2-2 15,2-1 2-15,-5-4-2 0,0-2 1 16,-3-1 1-16,-2-6-2 0,2 1 0 15,-5-3-12-15,-1-4-27 0,-2 2-44 16,2-2-28-16,-3-5-45 0</inkml:trace>
  <inkml:trace contextRef="#ctx0" brushRef="#br0" timeOffset="4171.9838">21971 13653 456 0,'0'0'41'0,"0"0"-36"16,0 0-5-16,0 0 6 0,0 0-4 15,0 0 1-15,0 0-3 0,0 0-4 16,0 0-25-16,-347 160-22 0,298-141-34 16,2 4-60-16</inkml:trace>
  <inkml:trace contextRef="#ctx0" brushRef="#br0" timeOffset="6397.3086">20136 13539 355 0,'0'0'47'16,"0"0"-31"-16,0 0-16 0,0 0-2 0,0 0-1 16,0 0 3-16,0 0-1 0,-33 70-2 15,31-42-20-15,0 3-4 0,1 1 4 16,-1 2 6-16,0-3-7 0,0-1 8 15,-1-4 10-15,-2-3 6 0,3-3 4 16,-4-7 10-16,2-3 17 0,2-4-3 16,1-3-7-16,1-3-1 0,0 0-2 15,0-1-2-15,0-8 6 0,0-6-3 16,0-5-11-16,0-4-8 0,0-5-4 0,6 2-4 16,1-7-11-16,2 1 0 0,2 0 1 15,4 1 5-15,-1 2 1 0,3 4 2 16,-1 5 5-16,3 8-2 0,-2 4 7 15,2 5 0-15,3 4 6 0,-3 5 2 16,3 9-3-16,-5 4 0 0,2 4-1 16,-3 6-1-16,-2 4 3 0,-1-1-3 15,-4 1-1-15,-2 0-2 0,-3 0 0 16,-2-1 0-16,-1 0-2 0,-1-6 2 16,0-2-2-16,0-3 1 0,-2-4 1 15,0-4 0-15,-2-4-3 0,2-5-2 16,0-2 2-16,0-1 0 0,-1-2 3 15,2-5 0-15,0-7 9 0,1-3 1 16,-1-5-7-16,2 0-3 0,-1-5-8 16,0-1-6-16,0-1-10 0,0 0 1 0,3 3-7 15,2 2-14-15,1 5 14 0,-1 1 20 16,2 6 7-16,0 6 3 16,1 6 0-16,2 0 9 0,4 11 2 0,0 4 5 15,5 6 10-15,-2 5 1 0,5 1-8 16,-1 5-8-16,0-1-7 0,-3 0-1 15,-1 0 1-15,-3-6-3 0,-1-2-1 16,0-5 0-16,-3-5 1 0,-4-2-2 16,3-4 1-16,-3-2 0 0,-3 1-1 15,-1-5-17-15,-2-1-40 0,-2 0-44 16</inkml:trace>
  <inkml:trace contextRef="#ctx0" brushRef="#br0" timeOffset="8252.2146">4506 13034 429 0,'0'0'27'0,"0"0"-23"0,0 0 0 16,0 0 2-16,0 0 5 0,0 0 5 16,0 0-11-16,0 0-5 0,-2-94-7 15,4 84-3-15,4-1 0 0,-1 1 1 16,3 4-5-16,1 1 5 0,2 2-4 15,2 3 5-15,0 1 7 0,2 7 1 0,1 3 2 16,-1 4 4-16,0 5-5 0,-3 3 0 16,3 4 6-16,-5 2-5 15,0 5 0-15,-1 0-1 0,-3 0-1 16,-1 1 0-16,-2-3 0 0,-2 2-1 16,0-7 1-16,-1-3 1 0,0-2-1 15,0-2 0-15,0-2 0 0,0-6 4 0,0-3-4 16,0-2 3-16,0-3 3 0,0-3-6 15,0-1 4-15,0 0-4 0,3-3 5 16,0-6 15-16,2-5-6 0,0-4-12 16,2-3 1-16,0-4-3 0,-1-2-3 15,-1 0-2-15,1-5 0 0,0 1 1 16,-1 1-1-16,1 4-2 0,2 2 6 16,-2 3-1-16,3 6 1 0,0 2-1 15,0 7-5-15,1 0-1 0,0 4 2 16,0 2 1-16,-3 2 4 0,0 7-2 15,1 2 3-15,-2 7-1 0,3 2 1 16,-4 4 0-16,-1 2-1 0,-4 3 1 0,0 0 0 16,0 3-2-16,-3-4 0 0,-2 1 2 15,2-3 3-15,-4 1-3 0,6-5 0 16,-1-1 1-16,1-3 1 0,1-3-3 16,0-4 2-16,0-2-2 0,4-3 0 15,2-1 1-15,-1-3-5 0,2-2 5 16,4 0 0-16,2-5 4 0,2-4-3 15,3-4 3-15,-2-5 4 0,3-1 0 16,-2-5-3-16,1 0-2 0,-1-4 1 16,0-3-3-16,0 2 0 0,-2-1-1 15,-1 1 0-15,0 3 0 0,-4 4 0 16,3 2 0-16,-1 3 0 0,1 4-1 16,-2 2-4-16,-1 5 4 0,2 0-3 0,-2 3 2 15,-2 1 1-15,-1 2-1 0,-1 0 1 16,1 8 1-16,-1 3-2 0,1 4 2 15,-2 7 2-15,-2 0 1 0,0 3-3 16,-2 1 0-16,-1 1 0 0,0 0 0 16,1 1 0-16,1-3 0 0,0-3 0 15,1-1-2-15,3-2 2 0,3-5-3 16,0-1 3-16,2-2-4 0,4-5 3 16,1 2 1-16,3-3 0 0,0-4 1 15,1-1 3-15,-2 0 1 0,0-7-4 16,-4-1 3-16,-2-2-4 0,-2 0-3 15,-2-3-13-15,-4-4-24 0,-2-2-59 0,-2-1-119 16</inkml:trace>
  <inkml:trace contextRef="#ctx0" brushRef="#br0" timeOffset="8716.7904">5664 12991 352 0,'0'0'47'16,"0"0"-21"-16,0 0-22 0,0 0-3 15,0 0-1-15,0 0 6 0,-24 43-1 16,17-17-4-16,2 2-1 0,1 3-1 16,2 3-11-16,1-3-2 0,1 2-3 15,0-2 9-15,1 0-3 0,4-2-2 16,-1-3 5-16,1-2 5 0,-1-6 3 16,2 0-3-16,-1-6 2 0,-2 0 1 15,0-7 0-15,-1-3-3 0,-2-2-25 0,0-2-22 16,0-6 11-16,0-7-11 0,0-1-45 15</inkml:trace>
  <inkml:trace contextRef="#ctx0" brushRef="#br0" timeOffset="8844.4844">5609 13040 125 0,'0'0'18'0,"0"0"2"0,0 0 0 16,0 0 4-16,0 0 9 0,0 0 2 16,0 0 4-16,0 0-8 0,0 0-6 15,-16-342-15-15,27 334-10 0,3 2 0 16,1 6-15-16,0 0-23 0,1 2-29 15,0 8-19-15,-4-2-83 0</inkml:trace>
  <inkml:trace contextRef="#ctx0" brushRef="#br0" timeOffset="9413.2743">5892 13238 377 0,'0'0'35'0,"0"0"-18"0,0 0-8 16,0 0 7-16,0 0 0 0,0 0-4 15,0 0-12-15,0 0-2 0,0 0-9 16,7-133-2-16,-6 118 4 0,2 1 0 16,4 6-2-16,0 1 2 0,5 4-10 15,-1 3 5-15,2 1 14 0,0 6 2 16,2 7-2-16,-1 3 3 0,0 5 0 15,0 3 0-15,-1 2 0 0,-1 2-3 16,-4 1 2-16,0-1-2 0,-4 1 0 0,-1-1-2 16,0-1 2-16,-1-3 0 0,-2-3 2 15,0-2-1-15,0-6 0 0,0 0-1 16,0-7 2-16,0-1 3 0,0-3-2 16,0 0-1-16,0-3-1 0,0 0-1 15,0 0 6-15,1-6 22 0,1-4-3 16,1-3-22-16,2-3-2 0,1-3-1 15,1-4-5-15,1-3-1 0,-1-3 4 16,1 0 0-16,0-1-4 0,-1 4-1 16,0 0 3-16,-2 8 4 0,1 2 0 15,0 5 0-15,0 5-4 0,1 3-2 16,-1 3 0-16,1 3 4 0,3 9 2 16,2 4 3-16,0 4-2 0,1 5 1 0,-1-1-2 15,2 3-3-15,-2 1 3 0,0 0-1 16,2-4 0-16,-1 0 1 0,1-4 0 15,-3-2 1-15,-1-3 1 0,1-2-2 16,-2-2 2-16,-2-3 1 0,-2-2-1 16,-2-2-1-16,-2-1-1 0,-1-3-14 15,1 0-49-15,-1-5-73 0,0-4-83 16</inkml:trace>
  <inkml:trace contextRef="#ctx0" brushRef="#br0" timeOffset="10896.7817">9331 11701 208 0,'0'0'37'0,"0"0"-5"0,0 0-7 16,0 0 3-16,0 0-9 0,0 0-1 15,0 0-18-15,0 0 0 0,-8-14-7 16,4 25 4-16,0 6 3 0,2 3 0 16,0 6 3-16,2 3 4 0,-2 3 0 0,0 5 0 15,0 5-2-15,0 5-2 0,-2 4 2 16,4 1-5-16,0 3 2 0,0 1-2 15,0 0 0-15,1-3 0 0,2-2 0 16,1 0 1-16,-1-3-2 0,-1-3 2 16,1 0-2-16,-1-5 2 0,-1-3-2 15,-1 0-8-15,-1-5-30 0,-4-3-72 16</inkml:trace>
  <inkml:trace contextRef="#ctx0" brushRef="#br0" timeOffset="11912.7835">16529 11910 175 0,'0'0'38'0,"0"0"-5"0,0 0 0 16,0 0-3-16,0 0-1 0,0 0-9 16,0 0-20-16,12-14-4 0,-8 29-3 15,-2 6 7-15,3 5 0 0,-3 3 2 0,-1 5-1 16,1 5 1-16,0 1-2 15,1 6 11-15,1 2 3 0,1 4 3 0,1-1-7 16,-3 2 0-16,1 1-3 16,-2 0-5-16,-1 1 0 0,-1-6-2 15,0-1-15-15,0-3-40 0,1-11-104 0</inkml:trace>
  <inkml:trace contextRef="#ctx0" brushRef="#br0" timeOffset="14811.3641">11696 10272 413 0,'0'0'8'0,"0"0"-7"16,0 0-1-16,0 0 0 0,0 0 3 15,0 0-3-15,0 0-1 0,0 0 0 16,0 0-7-16,-101-10-4 0,89 17-4 16,4 2 3-16,1 3 4 0,4-1 4 15,3 3 4-15,0 0 0 0,3 3-1 0,7 3 1 16,4 5 1-16,1 2 1 0,5 3 14 16,2 1-1-16,-1 0-2 0,2 2 3 15,-1-1-7-15,-1 0 1 0,1 1-7 16,-2 1 0-16,-2-1 0 0,0 1-1 15,-1 0 0-15,-1-4-1 0,-5-2 1 16,0-3 0-16,-5-5-1 0,-2-2 0 16,-4-2 0-16,0-6-2 0,-7 1 0 15,-4-2 2-15,-3-4-3 0,-7 1 2 16,-5-5-1-16,-3-2-3 0,-9-2 4 16,-2-8-15-16,-2-3-28 0,0-2-47 15,-1-4-30-15</inkml:trace>
  <inkml:trace contextRef="#ctx0" brushRef="#br0" timeOffset="15378.4175">11710 10199 350 0,'0'0'4'0,"0"0"0"15,0 0 3-15,0 0 6 0,0 0 3 16,0 0-7-16,0 0-8 0,0 0 1 16,309-5-4-16,-286 14 2 0,-4 2-7 15,-5-3-9-15,0 3 6 0,-5-2-2 16,-1 0 4-16,-1 2 4 0,-5-1-2 16,1 0-2-16,-3 1 5 0,0 2 0 0,-1-4-2 15,-4 5 5-15,-4-2 0 0,2 1 1 16,-1 2 3-16,0-4-4 0,0 6 6 15,0-2-5-15,2 3 2 0,-1 3 3 16,0 2-2-16,3 4-3 0,2-1 1 16,2 5 2-16,0-2-3 0,6 1 0 15,-1 0-1-15,4 1 1 0,-2-4-2 16,3 0 0-16,-1-4 1 0,1 1 0 16,0-2 0-16,6 0 0 0,2-3 0 0,2 0 2 15,1-2 4-15,2-2 5 16,1-2 2-16,1-4-6 0,2-3 5 15,0-6-12-15,-2 0 8 0,-2-7 7 16,0-7-11-16,-1-2 3 0,-4-4-1 16,-1-4-2-16,-5-8-3 0,-3-3 2 0,-4-6-2 15,-4-6-1-15,-1 0-1 16,-4-4 1-16,-4-3 0 0,-4 3-2 0,-4-2 0 16,-4 6 0-16,-4 4-3 0,-2 6 0 15,-3 4-1-15,-1 3-5 0,3 5-1 16,3 5-20-16,6 8 7 0,7 4 23 15,4 5-29-15,1 3-70 0,4 3-43 16</inkml:trace>
  <inkml:trace contextRef="#ctx0" brushRef="#br0" timeOffset="16094.8005">12846 10338 397 0,'0'0'7'0,"0"0"-2"16,0 0 0-16,0 0-1 0,0 0 2 15,0 0-6-15,0 0-2 0,0 0-4 16,-1-74-12-16,1 66-10 0,0-1-12 15,0-2-9-15,8 1-1 0,2 1 14 16,1 0 10-16,7-3 26 0,1 2 14 0,1 2 10 16,4-1 10-16,-2 2 5 15,2 2 0-15,-1-1-21 0,-1 6 5 16,0-2-9-16,-4 2-3 0,-2 0 0 0,-1 5-8 16,-1 6-3-16,-5-1 0 0,2 5 2 15,-5 3-2-15,-1 4-11 0,-3 2 3 16,-2 3 0-16,-3 4 4 0,-5 1-3 15,-1 2 0-15,0 5 3 0,-4-2 1 16,2 3 1-16,2 2-1 0,-2-3 2 16,3 3-6-16,1-5 7 0,3-1 1 15,1-1-1-15,2-5 0 0,1-2 0 16,2-1 1-16,2-2 3 0,7-3-3 0,1-2 3 16,1-4-2-16,6-1 8 15,-1-2-5-15,3-1 0 0,1-5-3 16,1-3 2-16,3-1-4 0,0-3 0 15,1-1 3-15,0-8 0 0,-1-1-2 16,-1-6 4-16,-2-2-4 0,-2-4 7 0,-3 2-8 16,-1-2 5-16,-7 1-5 0,1 0 1 15,-7 6-1-15,-2 4 2 0,-2 5-3 16,0 6 1-16,0-1 0 0,0 1-4 16,-1 7-5-16,-2 4 0 0,0 3 9 15,0 3 0-15,2 3 0 0,1-1 0 16,0 1-4-16,4-1 0 0,0-1-2 15,2-3 4-15,0-4 2 0,-1-2 0 16,1-4 6-16,0-1 4 0,-2-3 5 16,2-1 3-16,1-2-1 0,-2-4-6 15,1-2 1-15,-4-2-11 0,-2-2 2 16,-3-5-3-16,-5-1-1 0,-1-4-2 16,-1-1 1-16,-3-2-5 0,2 2-17 0,1 0-7 15,1 3-65-15,4 5-116 0</inkml:trace>
  <inkml:trace contextRef="#ctx0" brushRef="#br0" timeOffset="19243.3804">17968 10885 308 0,'0'0'18'16,"0"0"-4"-16,0 0-7 0,0 0 15 16,0 0 0-16,0 0-8 0,0 0-6 0,0 0-8 15,35-132 0-15,-26 123 0 16,-2 3-8-16,5 1 0 0,1 2 4 16,3 3-19-16,4 0 8 0,-1 6 10 15,4 3 3-15,-2 1-4 0,-2 0 6 0,-1 4 5 16,-2 2-5-16,1 3 3 0,-2 4-1 15,-1 2-2-15,-3 3 2 0,-3 4-2 16,-4 2-2-16,-2 0 1 0,-2 0 1 16,-2-3 0-16,-6-1 0 15,-4-3-2-15,-4 0-4 0,0-2 3 0,-3-2 1 16,-2 0 2-16,0-3 0 0,-1-1 0 16,3-3-1-16,-1-1 2 0,2-3-1 15,3-4 6-15,1 3 0 0,4-4 1 16,5-2-1-16,0 0 0 0,4-2 0 15,1 0 0-15,3 1-2 0,6-1 8 16,7 2 13-16,11 0-8 0,6 1-8 16,3-1-2-16,4-2-5 0,4 1 6 0,5 2-8 15,2-2 0-15,0 0 0 0,3-1-7 16,-3 1 7-16,0-1 0 16,-2-3 9-16,-3 1-9 0,-1-1 0 0,-3 2 0 15,-4-7-2-15,-3-1-14 0,-5 3-17 16,-5-4-20-16,0 3-35 0,-6-4-65 15</inkml:trace>
  <inkml:trace contextRef="#ctx0" brushRef="#br0" timeOffset="19626.9431">18817 10936 410 0,'0'0'11'0,"0"0"-3"0,0 0-8 15,0 0 1-15,0 0 0 0,0 0-1 16,0 0 0-16,0 0 1 0,-72 67-1 16,72-41 0-16,0 0 0 0,10 4-1 15,3-1 0-15,3 3 0 0,5 1 1 16,0 2 0-16,3 1 0 0,1 0 6 15,-4 1-1-15,2-3-2 16,-5-2 6-16,-1-1-5 0,-4-4 5 0,-3-4 3 16,-1 0-9-16,-3-4 5 0,-5-1-1 0,0-4-5 15,-1 2-2-15,0-4 0 16,-2-4 0-16,-2 0 0 0,-2-2-1 16,-2-3 1-16,0 0 0 0,1-3-1 15,0 0 1-15,-4-3 2 0,-1-6-2 16,1-4 0-16,-5-4-1 0,-3-4-10 0,-1-1-2 15,0-3-10-15,3-4-2 0,0 1-5 16,1-3-9-16,5 0-35 0,3-2-28 16</inkml:trace>
  <inkml:trace contextRef="#ctx0" brushRef="#br0" timeOffset="19744.0635">18759 10996 231 0,'0'0'51'0,"0"0"-20"16,0 0-4-16,0 0-3 0,0 0-24 15,0 0 0-15,0 0-13 0,0 0-43 16,0 0-37-16,135-65-42 0</inkml:trace>
  <inkml:trace contextRef="#ctx0" brushRef="#br0" timeOffset="20309.1939">19355 11051 352 0,'0'0'23'0,"0"0"-19"0,0 0 5 16,0 0 12-16,0 0-12 0,0 0 2 16,0 0-11-16,0 0 3 0,0 0-3 15,86-36-2-15,-82 28-1 0,0-2 0 16,-1 3 3-16,0-2 1 0,-2 0 3 16,5 4-4-16,0-2 2 0,-1 3-2 15,5-1 0-15,-3 1-2 0,4 3-2 16,-5-2 2-16,3 3 2 0,-4-1 1 0,-4 1-1 15,3 0 0-15,0 0 0 16,1 5 0-16,-1 4-1 0,0 4 0 16,2 0-3-16,-2 4 1 0,-1 3 2 15,2 2 0-15,-1 4-2 0,-2 4 3 0,0 1 1 16,-1 5 0-16,-2 4 0 16,1 0-1-16,-1 3 0 0,-4 1-4 0,-3 1-4 15,-1-1-5-15,1 0 5 0,0-4 2 16,0 0-12-16,3-1 4 0,1-5-8 15,1-3 4-15,1-6 1 0,2-3 17 16,6-2 0-16,2-7 1 0,2-1 3 16,3-3 19-16,-1-3-1 0,7-3-7 15,-1-3-9-15,0 0 5 0,1-5 0 0,-2-4 4 16,-1-2-6-16,0-4-9 16,-1-3 3-16,-2-3-3 0,0-1-1 15,-3 1 0-15,-4 0-1 0,5 3 2 16,-5 2 0-16,1 4 2 0,-1 0-2 0,-3 3 2 15,6 4-2-15,-4 5 2 0,0 0-2 16,4 0-9-16,0 5 1 16,4 4 7-16,1 3 1 0,-1-1-14 0,-1 1-6 15,-2-1 3-15,1-2-20 0,-6-1 1 16,-2 0 10-16,-3-6 18 0,-2 1-10 16,-7-2-12-16,-7-1-14 0,-2-1-13 15</inkml:trace>
  <inkml:trace contextRef="#ctx0" brushRef="#br0" timeOffset="21526.3446">6371 10580 344 0,'0'0'27'0,"0"0"-21"0,0 0-4 16,0 0 7-16,0 0-4 0,0 0-5 15,0 0 0-15,0 0-2 0,180-83-1 16,-149 82-7-16,2 0-5 0,1 1 8 16,1 0 5-16,2 2 2 0,-3 5-2 15,-1 0 7-15,-1 3-5 0,-4 4 1 0,-4-2 0 16,-4 5 0-16,-4-1 2 16,-7 4-3-16,-2-1-5 0,-7 2-2 0,0 2 5 15,-11 2 1-15,-4 0 1 16,-5 3 0-16,-8-3-3 0,-5 2 1 0,-8 0 1 15,-1-2 1-15,-2-1 0 0,-2 0-2 16,-1-3-2-16,4-2 4 0,1-1-6 16,5 0 6-16,1-2-2 0,5-1 2 15,2 0 0-15,8-2 2 0,4-3 1 16,7 1 2-16,7-3 4 0,3-2 0 16,11 0-8-16,11-1 20 0,9 0 7 15,8-1-14-15,7 1-4 0,0-2 0 16,2 0-1-16,-2 0 2 0,2 0-7 15,-3 0-1-15,0-2-3 0,-2 0 0 16,-3 1 0-16,-1-2-5 0,-4 0-1 16,-4 0-10-16,-2 1-9 0,-6-1-4 15,-2-1-25-15,-3-1-30 0,-7 0-20 0</inkml:trace>
  <inkml:trace contextRef="#ctx0" brushRef="#br0" timeOffset="21996.3186">7201 10594 274 0,'0'0'38'0,"0"0"-28"16,0 0-9-16,0 0 3 0,0 0 9 15,0 0-6-15,0 0 0 0,0 0-6 16,-101 113 2-16,96-85-2 0,2 0-1 16,3 4 1-16,0 0-2 0,6 3 2 15,4-1-1-15,5 1 3 0,1 1-3 16,1-3 8-16,0 1-4 0,2-2 2 15,-1-1 9-15,0 0-7 0,-2-3 1 16,-3 1 7-16,-1-4-14 0,-1-1 10 0,-2-2-9 16,1 0 0-16,-3-3-3 0,-3-3 3 15,0-1-1-15,-3-2-2 16,0-1 0-16,-1-5 2 0,-1-2-2 0,-5-2-5 16,-3-2 1-16,-1-1 0 15,-3-3 4-15,-5-6 0 0,-3-3 0 0,1-2-4 16,-2-3-3-16,-1 0 2 0,3-2-6 15,-2-1-3-15,1 0-5 0,3-3-12 16,0 0-15-16,1-2-35 0,0 1-24 16</inkml:trace>
  <inkml:trace contextRef="#ctx0" brushRef="#br0" timeOffset="22692.2406">7327 10680 419 0,'0'0'4'0,"0"0"2"15,0 0-6-15,0 0 6 0,0 0-3 16,0 0-1-16,0 0-2 0,0 0 0 15,0-4-2-15,0 2-11 0,0-1 6 16,3-3-6-16,5 0-4 0,1-2-8 16,4 0 5-16,4-3 19 0,2 1 1 15,5-3 0-15,-1 1 5 0,5 1-1 16,-1-5 8-16,1 4 3 0,2-3 3 16,1 2-7-16,-2 4-6 0,0-1-2 15,-2 3 3-15,1 2-2 0,-4 1-4 16,0 4-4-16,-3 0 4 0,-2 6 1 0,-1 4 1 15,-2 3-2-15,-2 6-1 16,1 2-9-16,-5 5 2 0,-2 3 2 0,-3 2 3 16,-2 4 1-16,-3 3 2 0,0 1 0 15,-6 2 2-15,0-2-2 0,-3 0 0 16,3-1 0-16,-4-1 0 0,5-2 0 16,-4-4 1-16,4-3-1 0,3-4 1 15,0-1 0-15,-1-6 1 0,1-1-1 16,0-3 0-16,2-2-1 0,0-4 1 15,0-1-1-15,8-2 1 0,1-2-1 16,6 1-3-16,4-3-6 0,0 0 7 16,3-5-6-16,-3-1-12 0,-2-1 20 0,-1-2 1 15,-2 0-1-15,1-1 0 16,-7-1-1-16,1-1 3 0,-2-1-2 16,-3 4 0-16,-1-1-5 0,-3 4 5 0,0 1-3 15,-6 2 0-15,3 2 1 16,-2-2-1-16,-2 3 1 0,-1 0 2 15,-1-2 2-15,1 2 0 0,0 0-1 0,1 2-1 16,2-2 3-16,-1 1-1 0,2-1-2 16,3 0 0-16,1 0 1 0,0 0 0 15,0 0 3-15,2 0-4 0,3-1-3 16,3-2-8-16,2 2-23 0,-1-1-11 16,4 2-17-16,-3-2-47 0</inkml:trace>
  <inkml:trace contextRef="#ctx0" brushRef="#br0" timeOffset="26157.9625">9410 12912 189 0,'0'0'48'0,"0"0"-33"0,0 0 7 16,0 0 5-16,0 0 2 0,0 0-8 15,0 0-13-15,0 0-8 0,-4-14 0 16,3 21-8-16,-1 0-1 0,2 3 8 15,0 4 1-15,-1 3 2 0,2 4-1 16,6 3-1-16,-1 3 0 0,3 1 4 0,5 2-4 16,-1 0 2-16,4 1 2 0,2-2-4 15,2-1-2-15,2 1 2 0,3 0 0 16,1-2 2-16,1-4-2 16,1 2 1-16,0-5-1 0,0-2 0 0,0-1 2 15,0-3-2-15,4 1 2 16,-2-8 5-16,3 3 1 0,2-3 1 0,2-3-4 15,0-2 10-15,2-2-3 0,4 0-4 16,1-4-6-16,5-3 4 0,1-3-4 16,1 1 2-16,3-4-2 0,1-1-2 15,2-1 0-15,3-3 4 0,0 0-4 16,2-3 0-16,0 4 5 0,0-3-5 16,-1 2 0-16,1 0 1 0,1-1-2 15,0 2 1-15,1 2 0 0,0 2-1 0,0 3 1 16,-1 0 0-16,1 4 3 15,-1 3-3-15,-2 1 0 0,-4 2-2 16,-1 2 1-16,-6 4 1 0,0 4 1 16,-4 1 1-16,-2 3-2 0,-5 0-11 0,-1 4 9 15,-4 0-2-15,-1 3 4 0,-5 1 0 16,-1 3-1-16,-2 2 1 0,-2-2-1 16,-3 1 0-16,-1 2 0 0,0-3 1 15,-1 2-2-15,0 0 2 0,-2-1 0 16,-1 0-3-16,2-2 4 0,-2-1-1 15,1-1 2-15,-1-3 0 0,0 1-2 16,-2-2 0-16,-1-4 0 0,-5-2 0 16,2-4 0-16,-5-2 0 0,0-2 0 15,-1-1 0-15,-2-2 0 0,-1-1 0 16,-1 0 1-16,1 0 1 0,0-4 1 16,0-2-3-16,-1-4-10 0,0-2-6 15,0-1-2-15,0-3 15 0,0 0 3 0,0-2 1 16,0-2-1-16,2-1 4 0,2-1-4 15,1-1 3-15,2 0-3 0,-1-1 1 16,4-1 0-16,0-1-1 0,2 3 0 16,1-4 3-16,7 2-3 0,3 3 0 15,0-1 0-15,6 1-2 0,3 2 1 16,3 2 1-16,5-1-2 0,3 3 2 16,4 1 0-16,1-1-2 0,5 2 2 15,1 1-1-15,6 1 2 0,0 1-4 16,2 1 2-16,0 0 1 0,-2 0 1 15,0 2-1-15,2 2 5 0,0 0-5 16,0 4 1-16,1 0 11 0,1 2-5 16,-1 2-2-16,-1 0-4 0,-2 7-1 15,0 0-2-15,-2 1 2 0,-1 2 0 0,0 3-5 16,0-1-6-16,-1 2 3 0,0-1-2 16,-2 3 6-16,1 0 3 15,0 3 1-15,-1 1 0 0,-1 3 0 0,-3 0 0 16,0-1 0-16,-2 1 0 0,0-1 0 15,-1-3 0-15,0 0-1 0,2-2 1 16,-3 0 1-16,6 1-1 0,-2-3-2 16,2-1 2-16,3 0 2 0,4-1-2 15,3-2-10-15,3-1-11 0,2-3 5 16,3-2 7-16,0-3 9 0,4-2 3 16,1-2-3-16,3 1 0 0,0-4 2 15,0-3 8-15,-2-4 6 0,-2 0-3 16,-4-5 1-16,-3-1 2 0,-1-3-3 15,-5-1-4-15,-3 1-3 0,-5 0-6 0,-6-2 3 16,-4 0-3-16,-6 0 1 16,-2 0-1-16,-6 2-1 0,-2-2 0 0,-6 0 1 15,-3 0-4-15,-5 2-20 0,-4 1-6 16,-3-2-83-16</inkml:trace>
  <inkml:trace contextRef="#ctx0" brushRef="#br0" timeOffset="27523.312">11368 14305 73 0,'0'0'26'0,"0"0"-24"0,0 0-2 15,0 0-8-15,0 0-5 0,0 0-47 0</inkml:trace>
  <inkml:trace contextRef="#ctx0" brushRef="#br0" timeOffset="28207.4868">11106 14146 332 0,'0'0'27'0,"0"0"-13"15,0 0-9-15,0 0-2 0,0 0-2 16,0 0 0-16,0 0-1 0,0 0-1 16,0 0-3-16,45-44-8 0,-32 44-10 15,1 0 10-15,1 5 7 0,-1 1 4 0,1 4 0 16,0 1 1-16,3 4 2 0,1 1 1 16,-1 5-3-16,1 1 3 15,1 2-3-15,-1 3 1 0,-4 1 1 16,3 1-2-16,-2 2 1 0,-3-3-1 0,-2 1 0 15,-1-1 0-15,-3-2 0 16,-1-4 0-16,-2 1-1 0,1-3 1 0,-1-2 0 16,-3-2 1-16,0-5-1 15,1 0-1-15,-2-4 1 0,0-2-1 0,0-1-2 16,0-2-1-16,0-2 4 0,0 0 2 16,0-1-2-16,0-4 8 0,0-5 4 15,-3-3-8-15,2-4-3 0,1-3 1 16,0-3-1-16,0-3-1 0,0-4 5 15,0-2-3-15,0-2-1 0,6-5 0 0,-2-1-1 16,3-2 0-16,1 5 2 16,4 1 2-16,-1 6 0 0,0 2 1 15,3 3-1-15,-2 6-3 0,2 2 0 16,-1 4-1-16,-2 4 0 0,0 4-2 0,0 3-7 16,-2 4-42-16,-1 3-24 0,3 6-25 15</inkml:trace>
  <inkml:trace contextRef="#ctx0" brushRef="#br0" timeOffset="29873.5666">12034 14489 364 0,'0'0'18'0,"0"0"-12"16,0 0-4-16,0 0 4 16,0 0-6-16,0 0 0 0,0 0-2 15,0 0-4-15,70-236-8 0,-70 211 0 0,-2 1-2 16,0 3 10-16,-1 4 4 0,-1 3 2 16,-1 1 0-16,-3 6 4 0,1-1 7 15,-1 5 1-15,0 3-3 0,-1 1 1 16,-2 6-6-16,0 4-3 0,-3 4 0 15,0 3-1-15,0 3 0 0,2 1 0 16,0 2-1-16,-1 4 1 0,5-3 0 16,1 0 0-16,1 1-2 0,1-4 0 15,2 1 1-15,1-3 0 0,1 0 1 0,0-7 0 16,1 0-1-16,0-2 1 0,0-2 0 16,0-4 0-16,0 1-2 15,1-3 2-15,0 0-3 0,2-2 3 16,0-1 0-16,2 0 2 0,-2 0-1 0,2-2 2 15,1-2-1-15,-1 0 2 0,2 1-3 16,1 0 2-16,-3-1-1 0,0 1-2 16,1 1 1-16,-2 1-1 0,2 1-1 15,-1 0-1-15,-1 0 0 0,3 3 0 16,0 2 2-16,1 2 0 0,0 0 0 16,0 1-1-16,2 0 3 0,-2-1-2 15,1 0 0-15,-1 1 0 0,3-1 0 16,-2 0 0-16,0-3 0 0,5 1 1 0,-4-1-1 15,1 0 0-15,3-3 0 16,-1-1 1-16,4 2 2 0,-2-2-3 16,2-4 0-16,3-2 1 0,-3-1-1 15,3-3 2-15,1 0-2 0,1 0 1 0,-2-2-1 16,1-1 1-16,0 0 0 0,-1-1-1 16,-2 1 0-16,-1-4 0 0,-2 3 0 15,0 0 0-15,-4-1 2 0,1-1-2 16,-3 1 0-16,-2 1 1 0,0 4-1 15,-3 1 0-15,0 0 0 0,-3 4 4 16,0-2 1-16,-1 1-5 0,0 3 1 16,0 1 3-16,0 0-1 0,0 2 1 15,-1 0-4-15,0 0 0 0,-1 0 0 16,-2 0 0-16,1 6 0 0,0 1-2 16,-2 4-1-16,2 1 3 0,1 8-4 15,0-2 4-15,0 6 4 0,1 0-4 0,0 2 1 16,-2 0 0-16,1-1 2 0,1-1-3 15,0-2 1-15,-1-1-1 0,2-3 1 16,0-3-1-16,0-2 2 16,0-4-2-16,0-2 0 0,0-4-2 0,2-2 1 15,-2-1 0-15,1 2 1 0,2-2 1 16,4-6 13-16,-1-1 3 0,-1-3-14 16,2-1-2-16,0-2-1 0,-1-1 3 15,2-3-3-15,-2 1 0 0,2-3 0 16,1 3 0-16,1 0 0 0,-2 6 0 15,3 1-2-15,-3 0 2 0,0 3 0 16,-1 2 0-16,1 3 0 0,-2 1-1 16,1 2-1-16,1 7 2 0,1 1-1 15,0 4 0-15,0 2 0 0,0 1-1 0,1 0 0 16,0-2-1-16,2 2-3 0,-1-1 6 16,0-3 0-16,2-2 0 15,-2-1 0-15,5-2 0 0,-2-2 0 16,1-3 1-16,-1-1-1 0,3-2 1 0,-1 0-1 15,2-5 5-15,-1-1-5 0,1-2 1 16,-2-4-3-16,-1 2 2 0,-1-3 0 16,0-1 0-16,-3 2 1 0,0-1-1 15,0-1 1-15,-3 3-1 0,-2 1 0 16,-1-2 1-16,1 4-1 0,-3 2 0 16,0 0-1-16,1 4 2 0,-2-1-1 15,-1 3 0-15,1 0-2 0,-1 4-8 16,2 5-18-16,-1 2 11 0,3 2 11 15,1-1-4-15,-2-1-2 0,3 1 2 0,1-1 7 16,3 0 1-16,2 1 2 16,4-4-1-16,1 1 0 0,4-3 1 15,2 2 0-15,3-3 0 0,0-1 1 0,3-4 0 16,5 0 0-16,0-5-1 0,1-3 0 16,-2-3 0-16,-2-1 1 0,-2-2-1 15,-4-3-1-15,-1-1 1 0,-4-2 0 16,-2-3 0-16,-7-2 3 0,-2-1 0 15,-5 1-3-15,-5 3 2 0,0 0 3 16,-8 2-5-16,-5 2 1 0,-3 6 5 16,-6-1 1-16,-2 6-3 0,-2 0 0 15,-3 4 6-15,-1 2-7 0,2 1-1 16,-1 6-2-16,6 4 0 0,2 2-2 16,2 0-1-16,7 0 0 0,3 4-7 15,4-5 7-15,3 1-5 0,2 1 1 16,1-2 5-16,5-1 2 0,-1 0 0 0,3-1 1 15,0-3-1-15,4 2 0 16,-2-3 1-16,4 2 5 0,-2-2-5 0,-1 0-1 16,1-2 0-16,-4 0 3 15,1 0-3-15,-1-1 2 0,-1 1-2 0,0 3 1 16,0-1-1-16,2 4 0 0,-1 3 0 16,1 1 0-16,-1 6 0 0,2 1 0 15,-1 5-1-15,2 2 1 0,2 3 2 16,-2 4-1-16,1 3 1 0,-1 3-1 15,-3 2 3-15,0 3-1 0,0 1 1 16,-2 2-1-16,-2 0 1 0,0 2 1 16,-1-4-1-16,0 0-1 0,-3-2-1 15,0-3-1-15,-1-2 1 0,-5-5-2 16,-2-3 0-16,-3-5-2 0,1-5 2 0,-1-3 0 16,-3-7-1-16,-2-2-4 15,-1-7 1-15,-3-2-1 0,-2-9-2 16,-2-5 2-16,1-5-1 0,2-7-22 15,1-5-25-15,0 0-23 0,4-6-28 0</inkml:trace>
  <inkml:trace contextRef="#ctx0" brushRef="#br0" timeOffset="30355.8304">13707 14689 320 0,'0'0'24'0,"0"0"-17"0,0 0-3 16,0 0 0-16,70 8-3 0,-58-8-1 0,0 0 0 16,5 0-4-16,1 0-16 0,1 0-14 15,6-3 5-15,-2-3 10 0,3 0 16 16,-3 0 3-16,3-1 3 15,-3-2 14-15,1 1 6 0,-2-1 6 0,0-2-14 16,-2 1 2-16,-3-3-6 0,-1-1-5 16,-4 1-1-16,0 0-5 0,-4-1 4 15,0 2-4-15,-4 1 0 0,-1 3-1 16,-3 2-4-16,0 2 0 0,-4 1-9 16,-5 0 0-16,-2 1 6 0,-4 2 8 15,-2 0 8-15,-3 3-6 0,0 7 4 16,-1 1-6-16,1 3 2 0,-1 3 0 0,0 0 1 15,0 2-3-15,1 2 1 0,3-3-1 16,2 1 0-16,4-2-2 16,5 0 1-16,4-2-2 0,2 0 2 0,5-1-5 15,8-2 6-15,6 1 3 0,7-3 1 16,6 2 0-16,8-1 0 0,2-1 0 16,7-2-1-16,1-1 1 0,0-1-3 15,1-3 1-15,-1 0-2 0,0-3 0 16,-1 1 0-16,-1-1-8 0,1-4-67 15,-8-3-119-15</inkml:trace>
  <inkml:trace contextRef="#ctx0" brushRef="#br0" timeOffset="31643.1492">11364 15434 213 0,'0'0'40'0,"0"0"-9"16,0 0 5-16,0 0-15 0,0 0-19 15,0 0-1-15,0 0-1 0,0 0 4 16,-64-9-3-16,45 8-1 0,-4 1 2 0,0-1 2 15,-1 0-3-15,4 1 0 16,0 0 1-16,0 0-1 0,3 2-1 0,1 0 0 16,2 1-1-16,3 0-7 0,2-1-43 15,3 1-35-15,3-2-38 16</inkml:trace>
  <inkml:trace contextRef="#ctx0" brushRef="#br0" timeOffset="31819.7899">11380 15595 437 0,'0'0'2'0,"0"0"2"0,0 0-1 16,0 0-2-16,0 0-1 0,0 0-34 15,0 0-47-15,0 0-51 0,0 0-42 16</inkml:trace>
  <inkml:trace contextRef="#ctx0" brushRef="#br0" timeOffset="32322.4305">12163 15315 81 0,'0'0'316'16,"0"0"-304"-16,0 0-5 0,0 0 4 16,0 0-11-16,0 0-3 0,0 0 2 15,0 0 0-15,0 0-2 0,-43 65-4 0,43-38-1 16,1 2 1-16,3 1 6 0,0 3 1 15,1 3 0-15,3-1 0 0,-3 2 1 16,3 1 0-16,-1 0-1 0,-3-1 0 16,4-1 0-16,-3-1 0 0,-1-1 0 15,-1-3-1-15,-1-2 0 0,-1-3-2 16,-1-3-10-16,1-2-16 0,-1-5 12 16,2-1-25-16,0-3-5 0,0-2 0 15,1 1-27-15,1-6-9 0</inkml:trace>
  <inkml:trace contextRef="#ctx0" brushRef="#br0" timeOffset="32588.8783">11975 15950 153 0,'0'0'117'0,"0"0"-99"0,0 0-13 16,0 0 1-16,0 0-4 0,0 0-2 15,0 0-6-15,0 0 2 0,0 0 4 16,15 1 1-16,-2 3 2 0,2 0 0 16,-1-2 5-16,5 1-3 0,-2 0-2 15,4 0 4-15,-2-1-3 0,0 0 1 16,0-2 0-16,-3 1-4 0,3 0-1 16,-2-1 2-16,-2 0 2 0,-2-1-4 15,-1-6 1-15,-4 1-1 0,0-1-13 0,-1-2-26 16,-1-1 0-16,-2-1-6 0,-4-4-30 15</inkml:trace>
  <inkml:trace contextRef="#ctx0" brushRef="#br0" timeOffset="32888.516">11853 15348 323 0,'0'0'88'0,"0"0"-79"16,0 0-6-16,0 0 3 0,0 0-6 15,0 0-2-15,0 0-1 0,0 0-5 0,0 0-2 16,50-19 10-16,-20 19 3 16,3 1-3-16,6-1 2 0,1 0-1 15,1 2 0-15,1-2-1 0,-1 0 1 16,2 0-1-16,0 0 2 0,-1 2 0 0,-1-1-2 15,-2 1 0-15,-2-1 0 16,0 0-17-16,-2 1-66 0,-1-2-35 0,-4 1-65 16</inkml:trace>
  <inkml:trace contextRef="#ctx0" brushRef="#br0" timeOffset="33288.6713">13010 15382 403 0,'0'0'16'0,"0"0"-15"0,0 0 6 15,0 0-5-15,0 0 2 0,0 0-4 16,0 0-9-16,0 0-5 0,0 0 0 0,-199 61 4 16,178-45-16-16,-1 6 21 0,4 0 2 15,4 4 3-15,-2 1 0 0,6 1-2 16,5 1 3-16,2 2-1 0,3 1 1 15,0-2-1-15,7 1 0 0,3 0 0 16,3-6 2-16,3 1-4 0,2-4 0 16,3-4 2-16,1-1 0 0,3-3 1 15,-1-3 0-15,3-2-1 0,0-4 0 16,0-3 3-16,0-2-3 0,0-7 2 16,-3-3 1-16,0-7 6 0,-8-1 3 15,1-4 4-15,-2-3-4 0,-3-5-5 16,-2-2-2-16,-2-1-3 0,-4-3-2 0,-1 0 0 15,-2-1-2-15,-5 1 0 0,-3 5-4 16,-2 2-2-16,-3 1-6 0,-1 6 4 16,0 1-13-16,0 3-38 15,-2 5-36-15,5 4-36 0</inkml:trace>
  <inkml:trace contextRef="#ctx0" brushRef="#br0" timeOffset="33523.8867">12743 15538 53 0,'0'0'277'0,"0"0"-256"0,0 0-17 15,0 0-2-15,0 0 4 0,0 0 0 16,0 0-4-16,0 0 0 0,0 0-2 16,71 113 2-16,-50-92 0 0,3 3-2 15,4 3 0-15,-1 4 0 0,0-1 0 16,0 1-3-16,-1 1 3 0,0 1 5 0,-1 1-1 15,-1-1 2-15,-2 0-2 0,0-1-1 16,0-1-2-16,0-2-1 0,-2 1 1 16,0-1 0-16,-4-1-1 0,2-2-10 15,-4-3-16-15,-3-2-78 0,2-8-61 16</inkml:trace>
  <inkml:trace contextRef="#ctx0" brushRef="#br0" timeOffset="35269.9526">13499 15671 35 0,'0'0'0'16</inkml:trace>
  <inkml:trace contextRef="#ctx0" brushRef="#br0" timeOffset="40869.1399">13599 15648 264 0,'0'0'24'0,"0"0"-8"0,0 0-15 15,0 0 2-15,0 0-3 0,0 0 3 0,0 0-1 16,0 0 0-16,-45-30-1 0,42 30 1 16,1 0-2-16,-1 2-2 0,1 3 0 15,0 4 2-15,2 2-6 0,0 3-5 16,0 6 8-16,1 1 3 0,1 4 11 15,-1 4 0-15,-1 1-1 16,0 6-3-16,-3 1-2 0,-1 0-1 0,-1 0 1 16,1 0-5-16,-3 0 1 0,3 0 0 15,0-1-1-15,-1-2 1 0,2-3-1 16,0 1 0-16,1-3 0 0,0-4 1 16,0 0-1-16,-2-7 0 0,2-4-1 15,-1-2 1-15,2-4-1 0,-2-2 0 16,1-3-4-16,0-2-4 0,1-1-12 15,0 0-14-15,-1-7-42 0,-1-3-6 0,2-3-35 16</inkml:trace>
  <inkml:trace contextRef="#ctx0" brushRef="#br0" timeOffset="41321.0235">13538 15613 293 0,'0'0'9'0,"0"0"2"16,0 0-1-16,0 0-1 15,0 0 3-15,0 0-6 0,0 0-4 0,0 0 0 16,71-132-4-16,-52 121-3 0,4 2-1 16,3 2-5-16,4 1 4 0,5 4 6 15,1 1 1-15,2 1 3 0,1 4-2 16,2 5-1-16,-3 3 4 0,-3 2-2 16,-2 3 2-16,-3 4 3 0,-5 4-1 15,-5 0-3-15,-5 1-3 0,-8-1 2 16,-5-2-4-16,-2-1 0 0,-10 0 1 15,-3-1-1-15,-4-4-3 0,-6-1-3 16,-2 1 6-16,-4-4-5 0,-3 0 5 16,1-5 2-16,-3-1 7 0,2-4 0 15,0-1-7-15,0-2 1 0,2 0 1 0,0 0-4 16,0-6 4-16,0 0-1 16,2-1-1-16,1 1-1 0,5-1-2 0,2 2-16 15,7 0-27-15,3 2-39 0,4 0-28 16</inkml:trace>
  <inkml:trace contextRef="#ctx0" brushRef="#br0" timeOffset="41652.8768">13626 15753 59 0,'0'0'296'0,"0"0"-278"15,0 0-16-15,0 0-2 0,0 0-1 16,0 0 1-16,0 0-3 0,0 0 1 0,0 0 2 16,32 106 0-16,-10-77 1 15,1 2 1-15,3 0-2 0,4-1 1 0,1 1-1 16,3 1 2-16,1-1-2 0,2-1 2 16,0-1-2-16,-3 1 0 0,0-3 1 15,-1-1 4-15,1 1 6 0,-3-3-7 16,-1-2 4-16,-2-3-1 0,-4-2-2 15,-5-4-3-15,0-2-1 0,-7-2 0 16,-2-5-1-16,-6-1 0 0,-2-3-1 16,-2 0-9-16,0-4-16 0,-2-11-50 15,-1-1-224-15</inkml:trace>
  <inkml:trace contextRef="#ctx0" brushRef="#br0" timeOffset="49883.1892">16322 11780 56 0,'0'0'55'0,"0"0"-36"0,0 0-13 16,0 0 14-16,0 0-7 0,3-34-1 15,2 30-10-15,-2-2-2 0,3 3-7 16,0-2 5-16,3 1-31 0,0-1 24 16,1 1 9-16,-1-1 3 0,5 0-1 15,-2 1-1-15,2-1 5 0,1 1 7 16,0-1 3-16,1 0-3 0,3 2-4 16,-1-3 5-16,6 3-10 0,-1 0-3 15,0-1 3-15,-1 4-3 0,2 0-1 16,-3 0 0-16,-2 0 0 0,4 4 0 15,-1 2 0-15,2 3-1 0,0 2 1 0,0 3 0 16,4 0 1-16,-1 4-1 0,0 1 2 16,3 1-2-16,0 3 0 0,0 4 0 15,-2 2 0-15,0 1 0 0,-3 2 1 16,-2 2 1-16,-4-1-2 0,-3-1 0 16,-1 1 0-16,-2 1 0 0,-6-1 1 15,4 0-1-15,-5 1 0 0,0-1 2 16,-2-3 4-16,-3 4 8 0,1-3-3 15,-1 1-2-15,-1 2 1 0,0-1-2 16,-2-1-5-16,-1 0 6 0,-1 2-4 16,-4-2 4-16,1 1-5 0,-4-1-3 15,0 0-1-15,-2-4 2 0,0 2-4 16,-4-3 0-16,0-1 1 0,-5-3 0 16,3 1 1-16,-4-5-1 0,-1 2 2 0,-1-4-1 15,-1 2 0-15,0-6 2 0,-4 2-5 16,1-3 0-16,0-1 3 0,1-5 0 15,0 0-4-15,1-2-1 0,2-2 4 16,3-2 2-16,0 1-1 0,1-2 2 16,1 1-2-16,1-3 3 0,-2-3-3 15,4-1 0-15,-4-1 2 0,1-5-1 16,1 0 0-16,-4 0-1 0,4-5 3 16,-2 2-2-16,0-4-1 0,-2 0 1 15,0-1-1-15,2 1 0 0,0-3-1 16,1 0 1-16,1 1-5 0,1-1-1 15,1 0-1-15,0-3 6 0,1 1-2 16,-2-3-2-16,2 0 5 0,0-2 0 16,1 0-3-16,4-1 3 0,1-2-4 0,2 1 4 15,2 0 1-15,2-1 1 16,1-1 3-16,3 0 1 0,0-2 2 0,5 0 10 16,1 1-4-16,7 2-3 15,-3 0-5-15,5 2 1 0,1 2-5 0,2 1 0 16,3 3-2-16,1 1 0 0,4 2-1 15,2 4 0-15,2 2-8 0,2 4-7 16,0 2-20-16,0 3-13 0,-3 2-12 16,-4 0-56-16</inkml:trace>
  <inkml:trace contextRef="#ctx0" brushRef="#br0" timeOffset="55331.4736">16968 13416 181 0,'0'0'19'0,"0"0"-11"0,0 0-5 16,0 0 0-16,0 0 2 0,0 0-2 15,0 0-1-15,0 0-1 0,0 0-1 16,-58-43 0-16,51 42-1 0,4-3 1 16,1 1 0-16,-2 3 1 0,3 0 1 0,1 0 2 15,0 0 5-15,0 0 2 0,0 0-10 16,0 0-1-16,0 1-7 0,2 4 6 15,2-1 1-15,1 5 3 0,1 0 3 16,4 2-2-16,-3 3-1 0,3 0-2 16,4 4 3-16,2 1-4 0,3 6 3 15,5 0 1-15,5 4-4 0,3 3 1 16,3 0-1-16,2 3 1 0,1 2-2 16,-1 0 1-16,2 2 0 0,-2 1 1 15,-1-1-1-15,-1-1 3 0,-3 2-2 16,0-3-1-16,-2-1 0 0,-3-3 0 15,-1 0 0-15,-3-4 0 0,-3 1 0 16,0-4 3-16,-2-1 7 0,-6-2-2 16,-2-3-1-16,-3-4-4 0,-1-1 3 15,-3-1-6-15,-3-3 3 0,0-5-3 0,-3 3 0 16,-5-3-2-16,2-1 2 0,-4-2 0 16,-2-3 4-16,-2 0-4 0,1-6-2 15,-4-2-12-15,2-1-3 0,-1-1 1 16,0-2-2-16,1 0 8 0,0-3 0 15,0 1 2-15,3 0 3 0,-1-3 5 16,0 1-1-16,2 0 1 0,3 0 2 16,-1-1 4-16,3 1 2 0,0 2 7 15,0-3-7-15,4 3-1 0,1 5-2 16,1 1-2-16,0 3 1 0,1-1-4 16,3 5 0-16,5 1-3 0,-2 0-1 15,4 3-16-15,7 3 17 0,2 6 3 16,4 4 7-16,0 1-3 0,4 5-2 0,-4 2 2 15,2 0 0-15,-5 2 1 16,1-1-3-16,-2-1 2 0,-1-2-2 16,-3 0-1-16,-4-4 1 0,-5-4-1 15,-2-4 1-15,-5-2 4 0,0-1-1 0,-6-2-2 16,-7-1 11-16,-6-1 1 0,-10-3 12 16,-8-1-11-16,-6-5-10 0,-2-2-6 15,-2-1-9-15,-1 0-40 0,3-1-41 16,7 2-44-16</inkml:trace>
  <inkml:trace contextRef="#ctx0" brushRef="#br0" timeOffset="56116.1769">17763 14821 158 0,'0'0'23'0,"0"0"-6"16,0 0-11-16,0 0 11 0,0 0-4 16,0 0-6-16,34-55-5 0,-33 44-2 0,-7-3-4 15,-3-1-3-15,-1-1 7 16,-1 1 12-16,-2-1 3 0,-1 5-10 0,1 0 13 15,-4 2-5-15,3 4-10 16,-5 1-2-16,0 4-1 0,-1 0 7 0,-5 4-6 16,-1 4 1-16,-1 5 2 0,2 2-4 15,-3 4 3-15,3 5 0 0,1 3-1 16,3 1-2-16,6 4 1 0,-2 3-1 16,4 1 1-16,4 3-1 0,1-2-3 15,5 0-5-15,2-3-5 0,1 1 5 16,7-5 4-16,4-5 4 0,2-2 0 15,3-4 0-15,3-2 0 0,2-3 5 16,5-5 2-16,1-1 3 0,4-4-4 16,1-3-1-16,0 0-2 0,0-6-1 15,-2-6 1-15,-1-5-3 0,-2-3 2 16,0-3-2-16,-7-6 2 0,-2-2 0 16,-4-3-1-16,-1-4 0 0,-6-2 0 0,-1 0 0 15,-6-1 1-15,0 3-2 0,-7-1 0 16,-7 5 1-16,-3 2-2 0,-3 1-4 15,-4 6 5-15,-2 3-7 0,-3 3-29 16,4 6-2-16,1 5-33 0,6 4-26 16</inkml:trace>
  <inkml:trace contextRef="#ctx0" brushRef="#br0" timeOffset="56448.0163">17453 14849 343 0,'0'0'40'0,"0"0"-37"0,0 0-1 16,0 0 11-16,0 0-13 16,0 0-2-16,0 0-1 0,0 0-4 0,0 0 4 15,35 24-5-15,-21-4 7 0,2 3-4 16,5 1-4-16,3 1 5 0,-1 2 4 15,6 1 0-15,-2 3 1 0,1-2 2 16,1 4-3-16,3-2 0 0,-2 1 0 16,1-3 3-16,-4 2-2 0,3-4 2 15,0 0-3-15,-5-2 1 0,2-4-2 16,-7-2 1-16,3-7-3 0,-4-2-4 16,-3-1-42-16,-2-7-38 0,-4-2-76 0</inkml:trace>
  <inkml:trace contextRef="#ctx0" brushRef="#br0" timeOffset="57197.5856">18028 14820 257 0,'0'0'20'0,"0"0"9"0,0 0 6 0,0 0-4 16,0 0-14-16,0 0-9 0,0 0-2 16,0 0-3-16,89-173-3 0,-69 160 0 15,5 1-1-15,3 3 1 0,2 2-1 16,3 2 0-16,1 3 1 0,0 1-2 16,0 2 2-16,1-1 1 0,-2 5 0 15,-5 3-1-15,-2 3 1 0,-4 2-1 16,0 5 1-16,-7 1 0 0,-5 2-1 15,-2 0 0-15,-7 0 0 0,-1 1 0 16,-9-3 0-16,-1 0-1 0,-4 0 0 16,-3-1-1-16,1 1-2 0,-4-2-5 0,-1 0 3 15,3-3-3-15,1-3-6 16,1-2 14-16,0-3-7 0,6-1 3 16,-3 0 5-16,2-3 2 0,4 1 1 15,0-3-2-15,5 2 3 0,2-2-4 0,0 0 1 16,0 0 3-16,6-5 2 15,2 0 0-15,3 0-9 0,5 0 3 0,1 2 0 16,5 3 0-16,3 0 0 0,2 0 0 16,5 6-2-16,1 3 5 0,-3 1-3 15,1 3 0-15,-1 2 3 0,-2 2 4 16,0 2-4-16,-6 4-1 0,0-1-1 16,-2 3 2-16,-5 1-3 0,-2 5 0 15,-3-4 0-15,-4 0 0 0,-4-4 0 16,-2-2-2-16,-5-3 1 0,-3-1-5 0,-5-6 1 15,-2 0-1-15,-5-4-3 16,-4-7 9-16,-2 0 18 0,-4-1 1 0,-2-8-3 16,1 0-7-16,1-1-4 0,-2-2-3 15,0-1-1-15,1-1-1 0,1 0-6 16,1-1-9-16,5 2-14 0,4 0-19 16,1 3-49-16,7 2-35 0</inkml:trace>
  <inkml:trace contextRef="#ctx0" brushRef="#br0" timeOffset="58430.2706">16785 15690 105 0,'0'0'204'15,"0"0"-191"-15,0 0-3 0,0 0 7 16,0 0-7-16,0 0-6 0,0 0-4 15,-63-41 0-15,61 48-4 0,2 6-17 16,0 1 8-16,0 5 10 0,3-1 3 16,0 2 5-16,1 2-4 0,0-1 1 15,-4 3-2-15,1 0 2 0,-1-1 0 16,0-1 0-16,2-1 0 0,1-1 0 16,1-4-2-16,5-1 0 0,4-5-3 15,0 0 3-15,6-3 0 0,3-2 3 0,1-4-3 16,6-1 1-16,1 2 2 0,0-9-3 15,-2-3 1-15,1-4-1 0,-5-1 2 16,-2 0-2-16,-1-3 0 0,-3 2 0 16,-2-2 2-16,0 2-2 0,-4-1 0 15,1 2 0-15,-3 1 0 0,-3 3 0 16,-3 4-1-16,-1 1 1 0,-1 2 0 16,-2 3 0-16,0 1 1 0,0 1-2 15,0 9-3-15,0 2 0 0,0 5 4 16,0 4 0-16,0 2 0 0,0 1 0 15,0 1 0-15,5 0 0 0,-2 0 0 16,1-1 0-16,2-2 0 0,3-3 0 16,3-2 1-16,-1-3-1 0,4-4 0 0,0-1 0 15,1-3 0-15,0-2 0 0,2-1 0 16,-1-3 1-16,2 0 0 16,-1-2 0-16,2-3-1 0,2-1 0 0,-4-1 0 15,3-1-2-15,-2-1-6 16,0-2-3-16,-5-1 8 0,0-1 3 0,-2 0 0 15,-2 0 0-15,-3 1 1 16,2-2 0-16,-5 1 2 0,-1 0 0 16,-2 0-1-16,0 1 0 0,-1 0-2 0,0 1 0 15,-1 0 0-15,0 0 4 0,-1 0 0 16,-2 3 10-16,0-2-4 0,2 1 1 16,1 3-4-16,-1-1-1 0,1 2-3 15,0 2-1-15,1 0 1 0,0 0-2 16,0 2-1-16,0-1 0 0,0 1-1 0,0 0-1 15,0 0 2-15,0 1 2 16,0 0-2-16,0 0 0 0,0 0 0 16,0 0-2-16,0 2 1 0,0 0-2 0,-2 1 2 15,-1 0 0-15,-2 2-12 0,2 1-15 16,0-3-37-16,-2-3-130 16</inkml:trace>
  <inkml:trace contextRef="#ctx0" brushRef="#br0" timeOffset="58799.199">17542 15805 348 0,'0'0'30'0,"0"0"-23"15,0 0-7-15,0 0 0 0,0 0-4 0,0 0-6 16,0 0 3-16,-2 49-6 0,1-27 0 16,1 4 0-16,0 3 0 0,0 2 12 15,0 3 1-15,0 1 2 0,0 2 4 16,0 5 3-16,0 1 1 0,0 6 2 15,3 1 1-15,-3 3-10 0,1-2 1 16,-1-4-1-16,0-2-3 0,0-3 1 16,0-6 0-16,0-4-1 0,-1-4 0 15,-2-6-1-15,2-5-7 0,-2-6-8 0,1-4-12 16,-1-5-10-16,-5-2-29 0,3-6-11 16,-2-4 40-16</inkml:trace>
  <inkml:trace contextRef="#ctx0" brushRef="#br0" timeOffset="59146.6569">17432 15852 213 0,'0'0'18'0,"0"0"1"16,0 0-11-16,0 0 9 0,0 0-12 15,0 0-3-15,0 0-2 0,0 0 0 0,0 0-3 16,239-135 2-16,-208 136 2 15,-1 7-2-15,0 3 2 0,-6 4-2 16,3 1 1-16,-5 6 0 0,1 0 1 16,-3 4 0-16,-7 1 0 0,-4-1-1 0,-7 1 0 15,-2-3 1-15,-4 0-1 16,-8-2 0-16,1-2 0 0,-7-2 0 0,-4-4 0 16,2 1 10-16,-5-5-5 0,-2-1-1 15,-2-3 2-15,-1-2-6 0,1-4 5 16,3 0-5-16,0 0-3 0,2-3-5 15,2-2 4-15,-2-3 4 0,4-1 3 16,-4-3-2-16,3 2-1 0,4-2-6 16,2 3-18-16,5 1-6 0,-1 2-19 0,4-2-25 15,1 2-43-15</inkml:trace>
  <inkml:trace contextRef="#ctx0" brushRef="#br0" timeOffset="59530.2229">18016 15945 36 0,'0'0'176'0,"0"0"-171"0,0 0-3 16,0 0-2-16,0 0 2 0,0 0-2 15,0 0-3-15,0 0-1 0,28-176 4 16,-30 169 0-16,1 4 1 0,1 3 2 0,-1 0 6 16,0 4-3-16,-2 9-6 0,2 6 0 15,0 8 7-15,1 5 11 0,0 6-6 16,0 5-4-16,0 6-4 16,0 5 5-16,2 3-3 0,1 6-6 0,1 1 1 15,-1 3 0-15,1 0 0 16,3-2 1-16,-2-3 0 0,-1-6-2 0,3-3 2 15,0-4-2-15,-3-6 0 0,3-2 1 16,-2-7-1-16,-2-7-1 0,2-4 0 16,-3-6-12-16,-2-5 5 0,0-3-10 15,0-7-43-15,0-2 28 0,0-5-25 16,-4-6 10-16</inkml:trace>
  <inkml:trace contextRef="#ctx0" brushRef="#br0" timeOffset="60463.2789">18013 16031 50 0,'0'0'38'16,"0"0"-12"-16,0 0 7 0,0 0 3 16,0 0-12-16,0 0-10 0,0 0-3 15,0 0 0-15,0 0-6 0,86-234-2 16,-68 227-2-16,2 1-2 0,1 5 1 15,1 1 0-15,-1 0 0 0,2 4 1 16,-1 5 2-16,-3 1 0 0,2 3 3 16,-3 2-3-16,-2 1 0 0,-3 1-1 15,-1 1-1-15,-2 2-1 0,-3 1 2 16,-4 0 0-16,-3 0-2 0,0-2 0 16,-6 0 1-16,-6-1-1 0,1-4-4 15,-6 0 1-15,1-4 3 0,-6-2-1 16,3-4-2-16,-1-2 6 0,0-1-3 0,-2-2 2 15,4 1-2-15,1-4 3 0,1-3-3 16,0 0 2-16,2 0 1 0,1-2-1 16,2 1-2-16,-2 1 0 0,7 1 4 15,-1 1-4-15,5 3 1 0,1 2-1 16,1 0 0-16,1 2 0 0,4 3-12 16,3 1 11-16,0 4 1 0,3 0 1 15,1 2 3-15,0 1-4 0,0 2 1 16,3 0 1-16,0 2-2 0,3-2 2 15,1 1-1-15,4 0-1 0,-2 0 1 16,4-3-1-16,-2-3 1 0,2-1-1 16,1-3 0-16,-2 0 3 0,3-5-1 15,2 1-1-15,-2-2 3 0,0 0-2 16,1-3-1-16,-6-5 0 0,1-3 0 16,-5-3 5-16,-1-2 0 0,-4-1 3 0,-1-3 2 15,-3-1 2-15,-3-3-6 16,-2-1-5-16,1 0-1 0,-4 2-1 0,1 2 1 15,-1 3-2-15,-1 3-4 0,-3 4 5 16,-1 3-4-16,0 1 3 0,2 4-1 16,0 2 2-16,-1 1 2 0,0 5-2 15,-2 6 0-15,3 3-5 0,0 2 5 16,1 5 0-16,1-2 1 0,0 3 0 16,0 1-1-16,0-1 0 0,2 0-2 15,2-1 0-15,4-3-3 0,-2-1 2 16,6-2 3-16,-3-1-9 0,2-5 8 15,2-3 1-15,-1-1 3 0,3-4 0 16,-2-1-3-16,6-1 2 0,-2-5 0 16,1-2-2-16,-1-1 2 0,-1-1 0 15,-2-2 2-15,-2 3-3 0,1-2-1 0,-2 2 2 16,-2 0-2-16,0 2 0 0,-3 2 0 16,0 2 1-16,0 2-1 15,-2 1 0-15,-2 0 0 0,4 5-4 0,1 6 4 16,-1 1 0-16,4 3 0 0,-3 0 0 15,4-1 1-15,-1 1-1 0,-1-2 0 16,4-2 0-16,-1 0-1 0,2-4 1 16,3-4 2-16,1 1-2 0,3-4 2 0,0 0 2 15,-1-1-3-15,3-6 1 16,-2-3 1-16,-2-1 0 0,0 0-1 16,0-3-1-16,-5-1-1 0,1-1-1 15,-1 2-2-15,-4-2-9 0,0-2-2 16,-1-1-11-16,-4 0-15 0,-5-2-32 15,0-2-73-15</inkml:trace>
  <inkml:trace contextRef="#ctx0" brushRef="#br0" timeOffset="61195.3075">19904 16053 382 0,'0'0'5'0,"0"0"1"16,0 0-3-16,0 0-3 0,0 0 0 15,0 0-18-15,7-147-12 0,-30 135 9 0,0-2 3 16,-5 3-27-16,-4 2 32 0,-1 0 13 15,-1 5 1-15,1 4 5 16,1 0 0-16,4 7 1 0,0 3-4 0,-1 3 2 16,7 3-2-16,1-1 2 0,2 3-4 15,5-2 2-15,3 1-3 0,4-1-1 16,4-1-4-16,3-1-2 0,4-1 6 16,7 0 1-16,3-3 0 0,3 0 3 15,2-2-2-15,5-4 2 0,1-1-1 16,0-3-1-16,-3 0 10 0,1 0-2 15,-2-6 0-15,-3 0 9 0,1-3-11 16,-3 2 1-16,-3 0-3 16,-1 0-4-16,0-1 4 0,-3 2-2 0,-2 2-3 15,0 1 3-15,-3 5-3 0,-1-2-1 0,0 7 0 16,-3 4-3-16,2 6 3 16,-2 7-1-16,0 4 2 0,0 8 0 15,0 3 2-15,1 7-2 0,-1 6 5 0,0 4-3 16,0 5 3-16,0 2-3 0,0-3 0 15,0-3 1-15,0-4 0 0,-1-5-2 16,-2-4 5-16,-4-9 2 0,-1-4-2 16,0-8-4-16,-1-1-1 0,-3-7-1 15,3-4-6-15,-1-3-3 0,3-5 4 16,-3-1-10-16,5-2-6 0,-1-7-8 16,1-2-16-16,4-5-26 0,0-2-48 15</inkml:trace>
  <inkml:trace contextRef="#ctx0" brushRef="#br0" timeOffset="62296.208">20175 16006 207 0,'0'0'173'0,"0"0"-157"15,0 0-8-15,0 0 7 0,0 0-4 16,0 0-11-16,0 0-1 0,0 0-3 16,32 42 2-16,-35-16-3 0,0 2-20 15,3-1-10-15,0 1-8 0,0-4 25 16,0-1 16-16,0-4 1 0,3-3 1 16,2-1 5-16,-2-5 2 0,1 0 2 15,-2-1 6-15,1-3-4 0,1 1-4 16,-1-4-6-16,1-3 0 0,2 0 0 0,3-4 4 15,0-5-2-15,0 0 1 16,3-3-4-16,-1-2 0 0,-1 0 0 16,2-3 0-16,-4 1 0 0,3-1 0 15,-2 3 0-15,0 0 0 0,-1 5 3 0,0 0-2 16,-3 3 3-16,2 3 4 0,-3 1 0 16,0 2-5-16,0 5-2 0,0 4-1 15,2 6-2-15,-2 2 2 0,2 4 0 16,1 2 0-16,0 4 0 0,2-1-2 15,-1 2-4-15,1-1 2 0,5 0 1 16,0-3 1-16,1-4-1 0,2-3 3 16,2-1-2-16,0-1 4 0,1-3-2 0,5-2 0 15,-1-1 1-15,3-7-1 16,0-1 0-16,0-2-1 0,0-6 1 16,-4-1-21-16,1-4 21 0,-4-3 2 15,-1-2-2-15,0-5 1 0,-5-4 0 16,-1-5 1-16,-3-3 0 0,-3-1-2 0,-2-1 0 15,-5 3-1-15,-2-1 1 16,-7 7 1-16,-2 2 2 0,-2 0-2 0,-3 9-1 16,-3 1 5-16,-2 4-1 0,1 6 2 15,-2 5 1-15,-2 3-3 0,0 7-4 16,0 4 1-16,0 1-1 0,6 5-1 16,4 2 1-16,3 1-4 0,6 0-4 15,4 2-9-15,1-1 16 0,-1-1 1 16,6 0-5-16,4-3 5 0,0 0-2 15,3-5 2-15,3-3 0 0,-1 0 3 16,3-3 0-16,-3-3-3 0,3 0 1 16,0-4 2-16,-1-1 2 0,0-1-3 0,0 0 1 15,-1-5-2-15,-2-1 1 0,-3-3-1 16,1-3 4-16,-3-1 5 16,0-2-1-16,-3 1-7 0,3 3 2 0,-4-1 4 15,0 5-7-15,-2 1 2 16,0 3 1-16,-1 1-2 0,0 0 1 0,-1 2-3 15,0 2 0-15,0 5-2 0,1 4-2 16,1 4 2-16,0 2 2 0,1 1 3 16,0 0-3-16,0-1-5 0,5 1-3 15,-2-3 3-15,0 0 1 0,4-3 3 16,1-1-5-16,2-3 3 0,3 0 2 16,0-2-2-16,1-4 1 0,1-2 2 15,2 0 1-15,2-5 0 0,-1-3-1 16,2-3 2-16,-1-2-1 0,-1 0 1 0,-1-3 3 15,0 0 0-15,-3 0-1 16,0-1-2-16,-3 4 0 0,0 0 2 16,-2 2-2-16,1 7-2 0,-3 0 0 0,-1 4 1 15,-1 0-1-15,2 8 0 0,-2 2-1 16,-1 6 0-16,0 5 1 0,0-1 0 16,-3 4-1-16,3 0 1 0,-2 1 1 15,-2 0-1-15,2 0-1 0,2-3-4 16,-2-1 1-16,2-5-9 0,1-5 12 15,2-2-1-15,-1-3 2 0,2 0-3 16,3-6 2-16,-1 0 1 16,3 0 1-16,-1-6-1 0,2-1 0 0,-1-5-10 15,-1 2-15-15,0-2-18 0,0-3-4 0,-1 0-24 16,0-6-48-16</inkml:trace>
  <inkml:trace contextRef="#ctx0" brushRef="#br0" timeOffset="62629.0225">21823 15711 365 0,'0'0'5'0,"0"0"4"16,0 0-6-16,0 0 2 0,0 0-4 15,0 0-1-15,16 57 0 0,-23-28 0 16,-2 5 2-16,1 5-3 0,0 5 1 16,3 1-2-16,0 2 2 0,1 0-4 0,1 1 4 15,1 1 0-15,0-1 2 0,2 1-1 16,-3-2-1-16,0-1 1 0,-1 0 0 16,-1-3 0-16,-1-3 0 15,-1-2-1-15,-1-5 3 0,-3-2-6 0,2-4 3 16,-1-3-5-16,-2-3-15 0,2-3-20 15,0-6-7-15,-1-2-10 0,2-3 3 16,0-4-22-16</inkml:trace>
  <inkml:trace contextRef="#ctx0" brushRef="#br0" timeOffset="63495.4521">21542 16520 10 0,'0'0'114'0,"0"0"-63"0,0 0-22 16,0 0 6-16,0 0-7 0,0 0-2 0,0 0-4 15,0 0-9-15,0 0-8 16,-11-245-3-16,26 229-2 0,4 2-7 0,2 4 1 16,4 4 6-16,2 6-1 0,4 0 0 15,1 7 0-15,2 5 1 0,0 1 2 16,-1 3-2-16,-2 3 1 0,-3-1-1 16,-4 2 3-16,-4 2-1 0,-4-1 3 15,-2 0-4-15,-4 0 4 0,-4 0-3 16,-4 0-2-16,-2-3 0 0,0-2 0 15,0 2 0-15,-3-2-2 0,-1-4 2 16,1 1-1-16,-1-1 1 0,0 1 0 16,0-4 0-16,0 0-1 0,2-1 1 0,-2-1 0 15,3 0 1-15,-1 0-1 16,2-2 0-16,0 1 1 0,0-1-1 16,0 0 0-16,0 1-1 0,2 0-1 15,4 1 1-15,3 3 1 0,0 0 2 16,3-2 0-16,1 0 0 0,2-1-2 0,2-3 0 15,0-1 1-15,1-1 1 0,4-2-1 16,0 0 0-16,0-2 2 0,4-5-1 16,0-2 2-16,1-1-3 0,-1-5 1 15,-1-1 0-15,0-2 3 0,0-3 1 16,0-3 2-16,-4-2-3 0,-1-5 0 16,-3-3-2-16,-1-2 2 0,0-7-2 15,-5-2 2-15,-1-3-5 0,0-1 1 16,-2 1 1-16,-1 5-2 0,-2 0 2 15,-2 6 0-15,0 5-1 0,-3 6-2 16,0 4 2-16,0 7-2 0,-3 5 1 16,-1 6-5-16,-2 4 2 0,-4 0 3 0,0 4 0 15,-3 5 1-15,1 8-2 0,-2 7 2 16,5 5-1-16,-3 7 0 0,1 5 1 16,4 2 1-16,-1 4 1 15,3 3-1-15,-1 1-2 0,5 0 0 0,0 0 1 16,-1-4-1-16,2-5-1 0,4-4 0 15,3-5 0-15,3-6 0 0,-1-3 1 16,4-5-2-16,3-1 2 0,1-4 3 16,1-1-3-16,3-4 2 0,0-6-1 15,1-2 1-15,0 1-2 0,-1-6 5 16,-4-5-3-16,-1-4 1 0,-2 0-1 16,-1-5 3-16,1 0-5 0,-3-2 0 15,-1-3 0-15,-1-1-1 0,-4 2 1 0,-2 4 2 16,0 5-2-16,-1 6 0 0,-2 1-1 15,0 5 1-15,0 1 4 16,0 1-4-16,0 8-1 0,-4 0-7 16,2 5 4-16,2 1 2 0,0 4 0 15,2 1 2-15,6-1 0 0,-1 0-1 0,4-2-5 16,0-3 4-16,6 1 2 0,-1-3 1 16,1 0 1-16,3-1-2 15,-1-3 1-15,0-1-1 0,2-3 0 0,-1-1-1 16,-2 0 1-16,-1-3 0 0,0 0-20 15,-2 0-32-15,1 0-32 0,-6-4-64 16</inkml:trace>
  <inkml:trace contextRef="#ctx0" brushRef="#br0" timeOffset="64629.9644">8938 12669 91 0,'0'0'21'0,"0"0"-8"16,0 0 7-16,0 0 11 0,0 0-7 16,0 0-4-16,0 0 1 0,0 0 2 15,0 0-8-15,48-83 3 0,-47 76-4 16,1 1-2-16,0 4 1 0,-1-1-2 15,0 3-4-15,1 0-5 0,-2 0 0 16,1 0-2-16,0 7-2 0,1 3 0 16,-1 4 2-16,-1 3 1 0,0 6-1 0,-4-1 0 15,-1 6 0-15,-5 4 0 0,-2-2 0 16,-2 5 0-16,-1 2 0 0,-4 2 0 16,-5 4 1-16,-1 2 0 0,-4 3-1 15,-5 2 1-15,-2 3-2 16,-3 2-1-16,2 2 2 0,-5 2 1 0,2-3 0 15,-1 3-1-15,0-5 1 0,-1 2-1 16,0-1 0-16,0 0 1 0,1 0-1 16,2-2 1-16,-1 1-1 0,4-3 3 15,4-3-3-15,2 1 0 0,5-5 0 16,2-3 0-16,3-1 0 0,5-6 1 16,3-5 7-16,2-2 1 0,4-7 1 15,-1-1-2-15,3-4-5 0,-2-2-2 16,1-3-1-16,0-4 0 0,-2-2 0 0,-2-4-14 15,2 0-24-15,-2-2-29 16,0-6-73-16</inkml:trace>
  <inkml:trace contextRef="#ctx0" brushRef="#br0" timeOffset="65277.7125">8483 12698 129 0,'0'0'124'15,"0"0"-109"-15,0 0-13 0,0 0 1 16,0 0-1-16,0 0 0 0,0 0 0 0,-13-11-2 16,13 10 0-16,0-1 1 0,-1 0 0 15,1-2 2-15,0-2-3 16,0-1 1-16,0 1 0 0,1 1 0 0,3-1 0 15,3-1 3-15,-2-1 1 0,5 1-5 16,-2-2 0-16,4-1 5 0,3 2-3 16,2-5 7-16,1 0 4 0,5 2-5 15,2-4 0-15,0 0-1 0,1 2 1 16,0-1 0-16,-2 3-1 0,2 4-1 16,-2 3-2-16,2 4-4 0,-2 0 1 15,2 4-1-15,-1 5 0 0,2 2-1 0,-4 7 1 16,3 2 0-16,-2 4 0 0,5 6 4 15,-3 0-2-15,3 5-1 16,0 2-1-16,0 3 1 0,-4 3-1 0,3-1-4 16,-1 2-61-16,0-10-136 0</inkml:trace>
  <inkml:trace contextRef="#ctx0" brushRef="#br0" timeOffset="70876.2061">7421 14170 261 0,'0'0'14'15,"0"0"-2"-15,0 0 2 0,0 0 0 16,0 0-7-16,0 0-2 0,0 0-4 15,0 0 1-15,-169-91 0 0,143 91-2 16,2 0 0-16,0 3-2 0,2 3 4 16,-8 3 2-16,0 2-3 0,-4 6 9 15,-4 2 0-15,2 5-8 0,3 5 2 16,2 5-4-16,4 5-3 0,5 1 3 16,1 3 3-16,4 2-3 0,6 0 0 0,4 1-3 15,4-6-6-15,3-1 9 0,4-3-2 16,4-4 1-16,5 0-13 0,4-6 8 15,1-7 6-15,5 0-6 0,3-8 6 16,3-3 0-16,3-4 0 0,6-4 0 16,-5 0 0-16,2-5 1 15,0-5 2-15,-3-4-2 0,-1-5 0 0,-4-3-1 16,-6-2 4-16,-3-3-3 0,-7 0 1 16,-5-4 7-16,-2-1 2 15,-4-3-6-15,-5-3 0 0,-6 1-5 0,-3 0 2 16,-4-1 1-16,-4 4-3 0,0 2 0 15,-5 7-1-15,1 4-2 0,1 10-8 16,-2 7-1-16,3 3-4 0,0 1-23 16,2 5-54-16</inkml:trace>
  <inkml:trace contextRef="#ctx0" brushRef="#br0" timeOffset="71192.4295">6800 14462 86 0,'0'0'264'0,"0"0"-256"0,0 0-3 0,0 0-2 15,0 0-3-15,0 0-1 0,0 0-4 16,0 0-10-16,49-33-15 0,-37 33 17 16,3 0 12-16,-1 3 2 0,2 3-1 15,2 4 9-15,0 6 2 0,1 0 4 16,4 9-4-16,0-2-4 0,-2 5 1 0,-1 1-4 15,2 1-2-15,0-1 1 16,1 2-3-16,2-2 1 0,-1 3-1 16,2-4 1-16,1 0-1 0,1-2 0 15,-1-1 0-15,0-3-1 0,0-2 1 0,1-2 0 16,-5-3 0-16,1-1 0 0,-2-2-2 16,1-4-12-16,2 0-15 15,-2-5-24-15,0-1-46 0,-3-2-58 0</inkml:trace>
  <inkml:trace contextRef="#ctx0" brushRef="#br0" timeOffset="71476.4465">7760 14486 270 0,'0'0'5'0,"0"0"8"16,0 0 5-16,0 0 2 0,0 0-12 0,0 0-8 15,0 0-1-15,0 0 1 0,0 0-3 16,-22 0 3-16,22 23 4 16,2 4-3-16,2 2 5 0,1 0-3 0,-1 3 0 15,2 3-1-15,0-2 0 0,-1 0-1 16,0-1 1-16,0-1-2 0,0 0 1 16,-4-2-1-16,2-2-4 0,-1-2-4 15,1-4-10-15,-3 0-8 0,0-2-22 16,0-3-24-16,0-1-50 0</inkml:trace>
  <inkml:trace contextRef="#ctx0" brushRef="#br0" timeOffset="73025.2791">3558 15470 35 0,'0'0'7'0,"0"0"-6"16,0 0 0-16,0 0 22 0,0 0 3 0,0 0 1 15,-10 34-15-15,13-26 7 0,0-2 2 16,0 1-8-16,1-1-2 0,1 3 4 16,-1-2-7-16,-1-4 0 0,0 1-4 15,4-2-1-15,-3-1 3 16,2 0-3-16,4-1 2 0,0 1-1 0,3-3-1 16,4-2 7-16,1-1-5 0,5-2-3 15,0-1 1-15,4-3-3 0,-3 0 4 16,5-4-1-16,1 0-1 0,-3-1 0 15,2-4 2-15,-1 0 1 0,1-3 2 16,-2 1 0-16,-1-3-3 0,-3 0-1 16,2-1 1-16,-3-3-1 0,-2-3 2 15,-3-1 3-15,-2-3-2 0,-4 0-3 0,-5-1 10 16,1-1-2-16,-7 1-5 0,0 2-1 16,0 1-2-16,-4 3-3 15,-1 3 0-15,-1 3 0 0,-2 4 0 16,2 2 0-16,-1 5 4 0,3 4-4 15,0 2 3-15,1 6-3 0,1 2-1 0,-3 2 0 16,0 9 1-16,-1 7-1 0,-2 5 1 16,2 7 0-16,-1 5 1 15,1 4-1-15,1 2 1 0,-2 5 0 0,2-1-1 16,1 0 0-16,-1 3-2 0,2-3 2 16,3-2-1-16,0 2 0 0,8-5 0 15,0-3-5-15,2-4 6 0,3-2-2 0,-1-3 2 16,2-3 1-16,1-4-1 15,2-3-3-15,-2-1 3 0,3-5 0 16,-1 0-1-16,1-3 0 0,1-3 2 16,2-1-2-16,-3-3-13 0,1-1-26 15,2 0-45-15,-4-2-83 0</inkml:trace>
  <inkml:trace contextRef="#ctx0" brushRef="#br0" timeOffset="74541.0074">4522 15368 172 0,'0'0'194'15,"0"0"-187"-15,0 0-3 0,0 0-2 16,0 0-2-16,0 0 1 0,0 0-1 16,0 0 0-16,-105-33-1 0,101 38-1 15,1 2-1-15,-2 1 1 0,4 6 1 0,1 0 1 16,-1 4 2-16,1 2 4 0,0 2-6 15,0 1 1-15,1 1 0 0,0-1 0 16,6 0 0-16,-2-4-2 16,1-1 0-16,3 1-1 0,3-4 0 15,-1 1-1-15,4-5 3 0,2 0-4 0,1-2 3 16,4-3 1-16,-1-2 0 0,2-2 1 16,1-2-1-16,-2 0-6 0,0-9-2 15,0 1 6-15,-4-4-3 0,-1-2 5 16,-3 2 0-16,-4-4 0 0,-1-2 2 15,-4 2 2-15,-3-4-3 0,-2 2 1 16,-1-3-1-16,-7 1 0 0,-4 1-1 16,-3 0 0-16,-4 3 0 0,-2 1 0 15,-7 2 0-15,-2 4 0 0,-3 1 0 16,-1 2 3-16,0 4-1 0,2 0-2 0,1 1 1 16,3 0 2-16,0 1-1 15,3-1-2-15,3 2 1 0,7 4-1 16,3-1 0-16,6 2 0 0,4-1-1 0,2 1 0 15,4-1-4-15,7 0-6 0,6-1 11 16,6 0 0-16,8-2 1 16,2 1-1-16,4-1 0 0,4-2-3 0,1 1 2 15,1-3 1-15,-5-2 1 0,-3 0-1 16,-4-2 0-16,-4-2 3 0,-3 0-2 16,-3 1 2-16,-6 3 1 0,-2 1 0 15,-3 3 3-15,-3 0-2 0,-1 0-4 16,-1 3-1-16,-3 5 1 0,-1 4-1 15,-1 2 1-15,-1 3 3 0,-3-1-2 16,-1 2 1-16,0 0-1 0,0 1 1 16,1-2-3-16,3 2 0 0,1-4-7 15,0-1 0-15,1-2 0 0,4-4 3 16,0-2-2-16,4-4 4 0,-2-2 2 0,3 0-4 16,1 0 2-16,1-4 1 0,-1-1 1 15,2 0 0-15,0 0 0 0,-2 1 1 16,2 2-1-16,-1 1-1 0,-1 1 1 15,1 0 1-15,-2 0 2 0,0 1 0 16,-1 5 3-16,0 1-6 16,1 3 2-16,-1-1-1 0,-3 0 1 0,-1 0-2 15,0-2-1-15,-2 1 1 0,0-2-1 16,0 0 1-16,1-2 0 0,0 0 1 16,-1-1 0-16,3-3-1 0,-2 0 0 15,3 0-1-15,-1-6 1 0,-1-4-1 16,1-2-6-16,-1-2 1 0,-1-2 4 15,-4-4 0-15,0 1 2 0,0-1 0 0,0-2 0 16,0 2 2-16,-5 0 4 0,1 0-4 16,2 4-2-16,-2 1 5 15,3 4 0-15,0 2-1 0,1 5 0 0,0 1 2 16,0 2 1-16,0 1 0 0,0 0-7 16,1 7 0-16,4 3-1 0,0 4 1 15,1 0 1-15,1 2-1 0,-1 0 0 16,3 1 1-16,-2 0-1 0,4-2 1 15,-1 2-1-15,6-3 0 0,-1-1 0 16,3 0 0-16,-1-3 0 0,6-2 0 16,0-1-1-16,2-1 1 0,2-2-1 15,5-3-3-15,0 0 1 0,3-4 1 0,-2-4 2 16,1-2-1-16,-1-2 1 16,-3-2 0-16,-2 0 0 0,-4-1-2 15,0-3 2-15,-6 2 3 0,-3-1-3 0,-3-2 2 16,-4 0-2-16,-4 1 1 15,-4 2 1-15,-1 2-2 0,-7 0 0 0,-5 4-1 16,-1 2 1-16,-4 3-1 0,-2 4 1 16,-4 0-1-16,-3 3 1 0,1 3 0 15,2 2 0-15,1 6 1 0,1 1-1 16,3 4 2-16,3 3-2 0,1 0 0 16,6 1 0-16,2 1 0 0,5-1 0 15,2 0 0-15,6-4-1 0,6 1-1 16,7-2 0-16,4-3 1 0,4-1-1 15,2-3 2-15,5-3 0 0,2-1 2 16,3-4-2-16,2-2-2 0,1-1 2 16,-2 0 2-16,0-6-2 0,-3-4 1 15,-2-3-1-15,-4 1 0 0,-1-1 2 16,-4-1-1-16,-3-1 3 0,-3-1-4 0,-4 1 1 16,0-1 2-16,-6 1 2 0,0 2-3 15,-5 3-1-15,-2 3-1 0,-2 2 1 16,-1 4 0-16,0 1-1 0,0 0 0 15,0 3-1-15,0 4-7 0,0 5 8 16,0-1 0-16,0 4 1 0,3 2-1 16,2 1 0-16,0 0 0 0,4 1-2 15,1-1 1-15,2-1-4 0,3-1 2 0,1-1 0 16,3-6 1-16,2 0 0 16,1-5 0-16,4-3 1 0,2 1 2 15,0-4-1-15,2-7 0 0,1-2 0 16,-2-1 0-16,0-3 0 0,-3 1 4 15,0-1 1-15,-4 2-5 0,-1 0 3 0,-3 1-1 16,-3-1-2-16,-2 3 0 16,-1 1-2-16,-1 1-3 0,-6 3-25 15,-5-2-19-15,-2-2-84 0</inkml:trace>
  <inkml:trace contextRef="#ctx0" brushRef="#br0" timeOffset="75324.7366">4628 16240 254 0,'0'0'14'15,"0"0"-7"-15,0 0 17 0,0 0-3 16,-24-92-20-16,8 75 4 0,-2 2-1 15,-1 2-1-15,-4 0 4 16,1 7-4-16,-3 2 1 0,-2 4 4 0,-1 3-4 16,-2 4 7-16,1 5-6 0,0 2 1 15,5 5 0-15,-1 2 0 0,7 1-5 16,1 1-1-16,7-1 0 0,1-1-1 16,5-2 1-16,3-2-5 0,1 0-4 15,3-3-5-15,6-3 1 0,3-3 8 16,5-4 2-16,4-2 3 0,1-2 0 15,1-3 1-15,0-5 4 0,-1-1-5 16,-2-2 2-16,1-2 3 0,0-2-3 0,-4-4 2 16,-1 1 3-16,-3 1 3 15,0-2 1-15,-3 4-4 0,-3 2 1 0,-1 2 1 16,-4 1 3-16,-2 5-1 0,0 2-6 16,0 1-5-16,0 2-1 0,0 0-2 15,-1 3-3-15,-4 5 6 0,0 6 0 16,0 6 5-16,0 4-4 0,2 4 0 15,2 6-1-15,-1 2 3 0,2 6-3 16,0 0 0-16,4 0 0 0,1 0 3 16,1 1-3-16,1-4 2 0,4-2-3 15,0-3 1-15,0-2 0 0,3-1-5 16,0-1 3-16,2 1-9 0,0-5 7 16,1-3-8-16,-2-3-7 0,2-5-5 0,0-4-11 15,0-3-34-15,2-6-21 16,-5-2-86-16</inkml:trace>
  <inkml:trace contextRef="#ctx0" brushRef="#br0" timeOffset="76257.8036">4698 16322 217 0,'0'0'20'0,"0"0"7"15,0 0-4-15,0 0-2 0,0 0-7 16,0 0-3-16,0 0-1 0,0 0 3 16,-23-96 3-16,23 97-1 0,0 5-15 15,3 6-7-15,3 4 7 0,2 3 10 16,-1 3-3-16,1 1-5 0,0 1 0 16,1-3 0-16,-1 2-1 0,2-3-1 0,0-1-1 15,0-3 0-15,1-1-7 0,2-5 0 16,1 0-3-16,1-5 6 0,1-2 5 15,2-3-1-15,0 1 1 16,7-3 0-16,-1-5-13 0,1-2-1 0,-4-2 4 16,-1-4 10-16,-2 0 3 0,-5-2-2 15,-2-2 3-15,-1 3 1 0,-4-4 4 0,-3 1 4 16,-1 0-6-16,-2 1 1 16,0 1-3-16,-1 3 1 0,-2 3 3 15,-2 2-1-15,2 6-4 0,1 2 1 16,-1 1-3-16,-2 1-2 0,0 6-1 15,1 4-1-15,0 4 2 0,1 3 0 0,2 3 0 16,1 2 0-16,1 0 0 0,3 2 0 16,2 0-2-16,4 0-1 0,1-1 2 15,1-3 0-15,3-1-6 0,2-2 2 16,3-5 4-16,3-2 1 0,-1-5-4 16,3 0 4-16,1-3 0 0,1-2 0 15,3-1 0-15,1-1-4 0,-1-5-1 16,-1-3-1-16,-1-2-1 0,-1-5 4 15,-4 0 3-15,1-3 0 0,-6-1 0 16,-2-2 1-16,-4-1 3 0,-4 0 3 16,-3 0 0-16,-3 0-4 0,-2-1 0 15,-1 4-3-15,-7 1 0 0,-3 4 5 0,-3 2-3 16,-2 4-2-16,-3 5 0 0,-1 4 0 16,0 0 0-16,-2 3-2 15,2 5 2-15,2 1 3 0,0 4-3 0,2 2-1 16,0 1 1-16,4 0 1 15,4 0-1-15,3 0-1 0,4-2-3 0,1-1 3 16,1-1-7-16,6-4-1 0,1 1 1 16,2-4 6-16,-1-1-3 0,6-1 1 15,-2-2 4-15,1-1 0 0,0-2 0 16,-2-2 0-16,0-1 0 0,-3 0 0 16,-2-1 3-16,-2 2 0 0,-1 0 1 15,-2 3 0-15,-2 1 7 0,0 0-3 16,1 3-7-16,0 2-1 0,1 2-8 15,1 3 8-15,0 2 2 0,2 0-2 16,-1 0 3-16,2 1-3 0,0 0 2 16,-1 0-2-16,2-1 0 0,3-2 0 15,0 0 0-15,1-2-3 0,1-1 3 0,2-1 0 16,2-4 0-16,1 1 4 0,4-2-4 16,-1-1 2-16,4 0-2 0,-3-5 1 15,1 1-1-15,-1-2 0 0,-1-4 2 16,-2 1 1-16,-3-2-1 0,0 0-2 15,-6-1 0-15,-1-1-1 0,-3 0-8 16,-2 0-14-16,-3-2-36 0,0 1-61 16</inkml:trace>
  <inkml:trace contextRef="#ctx0" brushRef="#br0" timeOffset="76790.6861">5810 16299 260 0,'0'0'12'15,"0"0"-9"-15,0 0-3 0,0 0 0 16,0 0 0-16,0 0 0 0,52 9 2 0,-42 1-2 16,3 3 1-16,2 3 1 15,-1 2-1-15,3 1 8 0,-2 3-5 16,3 0 4-16,-4 1-3 0,3 0-5 0,0 1 2 15,-3 1 0-15,-1-5-4 16,0 0 2-16,-4-4-12 0,-2-5 9 0,-2-3 3 16,-4-2-1-16,0-4-5 0,-1 0-2 15,0-2 1-15,-4 0 7 0,-2 0 9 16,-2-6 8-16,-4 0-2 0,-3-3-5 16,-3-4 1-16,1 2 2 0,0-4-1 15,3-1 7-15,1 0-6 0,2-2-5 16,4-2 0-16,5-1-2 0,2 0-3 15,0-3-3-15,4 0 0 0,5 1-4 16,3 1-7-16,-1 6 6 0,5 1-8 16,0 5 2-16,1 3-5 0,2 1 3 15,3 4-36-15,-1 1-21 0,-3 1-41 16</inkml:trace>
  <inkml:trace contextRef="#ctx0" brushRef="#br0" timeOffset="77207.4391">6462 16186 218 0,'0'0'14'16,"0"0"8"-16,0 0 6 0,0 0-1 0,0 0 0 15,0 0-12-15,0 0-9 0,0 0 1 16,9-157 2-16,-8 155 6 0,2 2 0 16,-2 0-7-16,0 4-8 0,0 7-2 15,0 5 2-15,1 7 1 0,1 5-1 16,-2 4 3-16,0 4-2 0,-1 1-1 15,-1 0 1-15,1 0-1 0,2 0 1 16,1 0 1-16,1-3-2 0,1-1 0 16,5-2-9-16,-2-2 5 0,3-5-13 15,3-4 9-15,-2-2 2 0,2-6-28 16,-1-1 34-16,-1-5-6 0,-3 0-19 0,-1-5 7 16,-4-1-3-16,0 0-16 15,0 0-10-15,-2-4-30 0,-1 1-32 0</inkml:trace>
  <inkml:trace contextRef="#ctx0" brushRef="#br0" timeOffset="77540.5256">6439 16472 126 0,'0'0'41'0,"0"0"-19"16,0 0 10-16,0 0 5 0,0 0-9 15,0 0 0-15,0 0-12 0,0 0-5 16,0 0 7-16,-129-45 4 0,122 39-9 15,2 1 3-15,4 0-10 0,1-1 7 16,0-3-3-16,2 0-7 0,5 2-3 16,3-1-9-16,4 1 5 0,3 0 4 15,4 1 0-15,3 0 0 0,0 1 0 0,3 2 2 16,0 1-2-16,0 2-1 0,4 0 1 16,-4 1 5-16,0 4-5 0,0 2 0 15,-2 3-3-15,-2 1 2 0,-3 2 2 16,-2 1-1-16,-4 2 1 0,-2 1-1 15,-4 1 0-15,-1-1 0 0,-1 1-1 16,-1 0 0-16,0 0-7 0,1 2-9 16,0-3-14-16,4 1-36 15,5-4-65-15,-3-3 68 0,0-5 56 0</inkml:trace>
  <inkml:trace contextRef="#ctx0" brushRef="#br0" timeOffset="78424.1992">6861 16486 295 0,'0'0'24'0,"0"0"-20"16,0 0 16-16,0 0 4 0,0 0-12 0,0 0-9 16,0 0-3-16,0 0 0 0,30 56 0 15,-20-51 0-15,3-4 4 16,2-1-3-16,2 0 1 0,1 0 3 0,1 1-2 15,1-2 1-15,1-3-4 0,-2-1 0 16,2-4 0-16,-1-1 0 0,2-1 1 16,-4-3-1-16,-2-1 0 0,1-2 1 15,-1-5-1-15,-2 0 3 0,-2-4-3 16,-2-2-3-16,-2-3 2 0,-3-1 0 16,-3-3-1-16,-1-2 2 0,-1 1 0 15,0-2 0-15,-2 4 0 0,-2 2-1 16,-2 4 0-16,-1 3 1 0,1 5 0 15,-1 5-1-15,3 2 1 0,-3 5-2 16,1 2 1-16,2 2 1 0,0 2-2 16,0 2 0-16,0 0 2 0,-2 6-1 15,-2 5 1-15,2 4 1 0,1 5 0 16,-1 4 2-16,1 4 0 0,2 5-3 0,-1 1 0 16,1 2 1-16,2 1-1 0,1 0 4 15,0-1-4-15,0-1-4 16,4-3 3-16,3-1-2 0,2-3-9 15,0-2 8-15,5-3-10 0,0-7 1 0,1-1 13 16,1-6-2-16,2-2-1 0,1-2 1 16,1-2 4-16,1-1 2 0,-1-2-3 15,3-1 0-15,-1-3 6 0,-1-4 0 16,2 1-5-16,-6-4 9 0,-1-1-4 16,1 0-4-16,-7-3 0 0,-1 1 2 15,0-4-2-15,-4 0-3 0,-3 1 0 16,-2-1-3-16,0 3 3 0,-3 4 0 15,-6 3 0-15,1 1-2 0,-3 3-1 16,2 4 3-16,-1 0 2 0,2 2-1 16,-1 7-1-16,2 1 0 0,-1 4 2 15,4 1-2-15,-1 3 0 0,4 0 0 16,1 1 0-16,0-1 0 0,6 2 0 16,1-2 0-16,4 0 0 0,1-2 1 0,3-3-1 15,3 0 0-15,3-1-1 0,0-3 1 16,4 0 5-16,-1-4-5 0,5 1 1 15,-4-3-1-15,0 0 3 0,-3-2-1 16,-1-1-2-16,-2 0-1 0,-6-1-1 16,-2-5 1-16,-1 3-3 0,-5-3-12 15,-1 0-16-15,-2-2-21 0,-2-2-32 16,-4-3-25-16</inkml:trace>
  <inkml:trace contextRef="#ctx0" brushRef="#br0" timeOffset="78615.4953">6641 16004 391 0,'0'0'0'0,"0"0"-24"16,0 0-24-16,0 0-49 0,0 0-125 16</inkml:trace>
  <inkml:trace contextRef="#ctx0" brushRef="#br0" timeOffset="705098.7733">17815 10583 28 0,'0'0'89'0,"0"0"-70"15,0 0-6-15,0 0-9 0,0 0-3 0,33-37-1 16,-29 31 0-16,2 1-1 0,-1-3-3 16,-1 0 4-16,4 3 5 0,-1-2-3 15,3 1-2-15,-1-1 0 0,4 1 0 16,-2 0 2-16,5 3-2 0,-2-3 0 15,3 1 3-15,0 1 3 0,3-2-1 16,0 2 0-16,1 1-5 0,4 0 2 16,0 0-2-16,5 0 2 0,2 1 3 15,0 2-5-15,3 0 0 0,1 0 0 16,3 2 1-16,1-2-1 0,-1 1-1 16,5 1 1-16,-1-2 2 0,-1 1 0 15,5-1-2-15,-2 2 4 0,2-5 9 0,2 3 1 16,0 0-3-16,2 0-2 15,3 1-5-15,-1 4-2 0,-1-2-2 0,5 4 3 16,0-3-3-16,-1 4-3 16,4-2-1-16,-1 2-2 0,2 1 2 0,4 0 4 15,-2 1 0-15,3 2-1 16,0-3 1-16,1 4 0 0,-2 0 1 0,-2 0 0 16,-2 4 2-16,-3-2-2 0,-3 3 1 15,1 0-2-15,-2 2 1 0,-2 2-2 16,1 3 2-16,-2 1-1 0,1 1 0 15,-2 0 0-15,-3 3 0 0,1 1 0 16,-2 0 0-16,-2 1-2 0,-3-2-6 16,-2 1-12-16,-2 3-17 0,-2-3-13 15,-3-1 25-15,-3 3 19 0,-3-6 6 16,-1 1 0-16,-2 3 0 0,-1-3 6 0,-1 1-4 16,0 3 4-16,-3-2 0 15,-4 4 7-15,0-3-3 0,-5 4-2 16,-1-1 4-16,-3-1-3 0,-1 1-6 0,-3-3 2 15,-1 2-3-15,-1-1-2 0,-4-1 0 16,-4 0 0-16,-1 1-1 0,-3-1 0 16,-3-3 0-16,-2 3-2 0,-4-5 2 15,0-1-1-15,-3 1-2 0,-1-1 4 16,-2 0-1-16,-3-2 1 0,-2 0 4 16,-1 0-4-16,-2-3 0 0,-2 4 3 15,-1-3-3-15,-1 0 0 0,-2-1-3 16,-3 0 3-16,-2-4-4 0,1 1 0 15,-2 2 2-15,-1-1-9 0,-1 1 11 16,1-1 0-16,-2-2 0 0,-3 1 3 16,3-2-2-16,-1 2-1 0,-1-3 0 0,0-1 1 15,0 0-1-15,-2-1 0 0,2-2-1 16,-2 0 1-16,-2-3 2 0,2 1 9 16,-6-1 1-16,3-1-3 0,-4-2 3 15,-1-2 1-15,-1 0-3 0,1-3-1 16,-1 1-8-16,2-1 0 0,-1 1-1 15,-2-2-1-15,1-1-1 0,-2-2-3 16,5-3-3-16,3 1 3 0,-3-2 0 16,5 0 3-16,-2-1 2 0,3-3 1 15,4-2 2-15,-2 1-3 0,2-2-2 16,2-2 2-16,2 1 2 0,-1-1 2 16,3-3-1-16,3 1 6 0,-3-3 2 15,3-2 6-15,-1 1 1 0,4-1-3 16,-1 2-1-16,4-2-4 0,0 0-3 15,1 1-6-15,2-2 0 0,1 1-1 16,3 2-1-16,1-3-6 0,5 1-7 16,1 0-3-16,1-3 2 0,3-1 3 0,0-1 9 15,0 1 3-15,3-2 0 0,-1 1 7 16,0 0 11-16,1-3 2 0,-1 2 1 16,2-1-7-16,2-1-5 0,0 4 7 15,2-4-3-15,2 2-6 0,3-1-3 16,0-1 1-16,4 1-5 0,1-2 0 15,0 0-1-15,3 0-5 0,1-2 4 16,1 0 1-16,2-1-1 0,2 0 4 0,0-1-2 16,2-2 0-16,4 2-3 15,0-1 0-15,5 0 3 0,5 4 0 0,2 2-5 16,6 2 4-16,7 3-1 16,1 3-3-16,8 5-3 0,3 2-4 15,5 5-12-15,5 1-2 0,3 4 12 16,2 2-13-16,0 1-7 0,0 4-4 15,-2-1-6-15,0-1 16 0,-3 0-13 0</inkml:trace>
  <inkml:trace contextRef="#ctx0" brushRef="#br0" timeOffset="710861.2447">8119 11582 311 0,'0'0'8'0,"0"0"-5"16,0 0 2-16,0 0-4 0,0 0-1 15,0 0 2-15,0 0-2 0,0 0 0 16,-323 81-2-16,279-68-4 0,2-1-2 15,-2 0 5-15,1 0-3 0,-1 0 1 16,2 0-4-16,-2 1-3 0,-1-1-6 0,2 1-5 16,-5-1 2-16,2-3 11 0,-1 0-3 15,1-2 7-15,0-3 3 16,3 0 3-16,-3-1 0 0,0-2 1 0,0 1-1 16,-3-2 3-16,0 0 6 0,2-3-7 15,-3-1 2-15,1-2-3 0,-2 1 1 16,0-4-2-16,1 0 1 0,3-4-1 15,0-2 0-15,5 0 0 0,1-2 5 16,2 0-5-16,1-2 12 0,1-1 3 16,2-2 3-16,-1 1-6 0,1-3-4 15,0-2-5-15,0 0 0 0,1-2-2 16,4 1-1-16,-1 0 0 0,6-3 2 16,-1-1-2-16,2-1 0 0,1 0 0 15,4-1-3-15,2 0 3 0,1-2 1 16,4-1-1-16,1-1 0 0,1 0-1 15,1 1 1-15,2-4 0 0,3 4-6 16,2-3 5-16,2 1-12 0,0 2 3 16,6-1 8-16,1 0-3 0,3 1 3 0,2-3 2 15,3 2 3-15,-1-3 3 0,0 2 4 16,2 0 3-16,0-1 0 0,3 4-5 16,1-1 1-16,2 1-4 0,1 1-4 15,3 1-1-15,1-1 0 0,0 1 0 16,2 2 0-16,2-3 0 0,2 2 0 15,1 2 0-15,1 1 0 0,4-1 1 16,2 3-2-16,2 0 1 0,2 1 0 16,2 3 0-16,2-3 0 0,0 4 0 0,2-3-1 15,-1 2 0-15,3 3 1 16,2-1 0-16,0 2 0 0,-1 0 0 16,2 2 3-16,0 0-3 0,-4 4 0 15,-2 3-3-15,0 0 3 0,-4 1 0 16,-2 3 1-16,0-2-1 0,-4 4 0 0,1 1-6 15,-3 1 1-15,-2 3 5 0,0-1 0 16,-1 3 4-16,-4 2-1 0,2 3 0 16,-2 2-3-16,-1 0 1 0,2 2 0 15,-1 4-1-15,1 1 0 0,2 3 0 16,-1-1-1-16,0 4 0 0,1 1 1 16,-1 3-2-16,0 0 2 0,-3 3 2 15,1 1-2-15,-3 2 0 0,-1-1-2 16,1 4 2-16,-3 0-2 0,0 2 2 15,-3 4 0-15,0-2 0 0,0 3 0 16,-5 1-1-16,0-1 1 0,-3 2 1 16,-5 0-1-16,0-2 0 0,-3 4 0 15,-1 1 1-15,-1 0-1 0,-3 1 0 0,0 0 1 16,-1 5 1-16,0-1-1 0,0 1-1 16,0-2 0-16,-6 0 0 0,-2 0 0 15,-4-1-1-15,-4-1 1 16,-7-1-6-16,-5 1 5 0,-4-3 1 0,-6-3 0 15,-2-5-7-15,-6-1-35 0,4-8-44 16</inkml:trace>
  <inkml:trace contextRef="#ctx0" brushRef="#br0" timeOffset="716890.397">11842 9764 124 0,'0'0'24'0,"0"0"2"0,0 0-12 16,0 0 7-16,0 0-3 0,0 0-7 16,0 0-1-16,0 0-10 0,-19-67 4 15,19 60-4-15,0 2-1 0,0-3 0 16,4-1-4-16,2 2 5 0,1 0 0 16,0-1 1-16,6 2 0 0,1 1-1 15,3 2 0-15,4-2-1 0,2 2 1 0,5 2 0 16,1 1 0-16,1-3 1 15,4 1 0-15,-1 1 1 0,3-1 0 16,0 1 0-16,-1 1-2 0,4 0-2 16,0-2 2-16,-1 2 1 0,2 0-1 15,2 0 0-15,-2 2 0 0,2-2 0 16,0 0-1-16,0 4 1 0,2 1-1 16,2 1 1-16,5 2-14 0,-1 0 4 0,5 1-4 15,-2-1-1-15,0 1 3 0,-1 0 0 16,-1 1 11-16,-2-1-2 0,-2 1 2 15,-1-1 1-15,1 1 4 0,-5 1 0 16,0 0-2-16,-2 1-1 0,-2 1-1 16,-1-1 1-16,-2 1 1 0,-2 3 0 15,-1-3 0-15,-1 2-1 0,-1 1-1 16,0 2 1-16,-2 1-1 0,1 1 1 16,-6-1 1-16,3 1-2 0,-5 1 1 15,0 3-1-15,-3-1 0 0,1 0 0 0,-1 2-1 16,0 2-1-16,-3 0 1 0,0 1 1 15,-1 0-2-15,-2 1 1 16,-1-1 0-16,-5 2 1 0,0-3 0 0,-1 1-3 16,-3 2 3-16,-1-2 0 15,0 1-1-15,-1 2 0 0,0-2 1 0,0 5 0 16,0-2 0-16,-3 0 0 0,-4-1-1 16,-1-2-2-16,-1 2 3 0,-1 0 0 15,-4 0 0-15,-1 1-1 0,-2-3 1 16,-2 2 2-16,0-1 1 0,-3 0-1 15,0 1 1-15,0 0-2 0,-3-3-1 16,1 1-1-16,-4-1 1 0,1 1 0 16,0-3-4-16,-4 1 2 0,3-2 0 15,-2-2 1-15,-1-3 2 0,-3 3-1 16,0-3 2-16,-3-1-1 0,-1-2 2 16,-2 1-3-16,-3-2 5 0,0 0 0 15,-2 1-4-15,1-2-1 0,-4 0 10 0,2 1-3 16,-2 0-4-16,0-1 1 0,-2-1-2 15,1-3 0-15,-1 0-2 0,0-2 3 16,1-4-3-16,-2 1 0 0,-1-3 0 16,2 2 1-16,-4-5 1 0,-1 2-2 15,0-2 0-15,0 0-1 0,3 0 1 16,-1-2 0-16,2-1 1 0,-1-1-1 16,2-2 3-16,2 0-3 0,-1-3 0 15,4-1 0-15,-2 1 2 0,2-3-1 16,1-1 3-16,-2 0-1 0,2-3 2 15,2-1-4-15,1-2-1 0,-1-2 1 16,3 1 2-16,1 1-3 0,4-1-3 16,2-2 3-16,3 4 2 0,2-1-1 15,3-2 5-15,0 0 4 0,0-1 2 0,3 1 0 16,1-1-2-16,-3-2 0 0,7 2-2 16,-2 0-1-16,4-3-1 0,2 1-5 15,-1-1 0-15,3 0 0 0,0-3-1 16,0-1 0-16,2-1-1 0,-4-4 1 15,4 2-2-15,-1-1 0 0,3-4 2 16,0 1-3-16,2-1-4 0,2 0 3 16,1-2 3-16,1 2 0 0,0-1 1 15,2-2 0-15,3 0-1 0,4 0 1 16,0-1-2-16,5 3 2 0,3-1 0 16,3 2 0-16,4 0 0 0,6 2 0 15,6 2 0-15,4 2 1 0,7-1-2 16,2 1 2-16,4 1-2 0,-1 4 2 15,-2-2-2-15,-1 2 2 0,-2 3 0 16,0 4-1-16,-1-1 0 0,3 6 0 0,-3 1-5 16,3 3-23-16,0 1-43 15,-5-1-81-15</inkml:trace>
  <inkml:trace contextRef="#ctx0" brushRef="#br0" timeOffset="728072.014">16407 14647 91 0,'0'0'13'16,"0"0"-1"-16,0 0 1 0,0 0-1 0,0 0-4 16,0 0-4-16,0 0-2 0,-20-20 0 15,15 18 2-15,1 2-2 0,-1-3 1 16,0 3-1-16,-1 0 0 0,0 0 0 15,-3 0-1-15,0 3 2 0,-3 2 1 16,0-1-2-16,0 3 1 0,-2-1-1 16,-1 2-1-16,-1 2 1 0,2 0-2 15,0-1 0-15,1 1 0 0,4 0 0 16,-2-2-1-16,4 2 0 0,0-3-2 16,1 2-1-16,2 0 3 0,1-1 0 15,-1 1-1-15,4 0 1 0,-1 1 0 16,1 1 1-16,0 3-7 0,2-1 7 15,3 3 0-15,2 4 0 0,-1-1 0 0,2 1 0 16,2 3 1-16,-1-1 0 0,0 3 1 16,0 0 0-16,1 0 0 15,-1 3-1-15,1-2-1 0,-1 0 2 16,0-1 0-16,-2-2-2 0,-1-1 0 0,-1-3 1 16,-1-1 0-16,-4-1 1 0,0-1-2 15,-2-1 1-15,-2-1-1 0,-1-1 2 16,-3 1-1-16,0-2 2 0,-2-1-2 15,2-3 1-15,-3-1-2 0,0 1 0 16,2-3 1-16,-1-1 1 0,1-1-1 16,1-1-1-16,2-2 1 0,-2 3 1 15,3-3 0-15,0 0-1 0,1 0 2 16,2 0-2-16,0 0 1 0,0 0-2 0,1 0 3 16,1-3 1-16,0 3-3 0,0-1 4 15,0-1-3-15,1 1-2 16,1 0-4-16,-1 0 4 0,0 1 0 15,0 0 3-15,-3991 0-3 0,7987 0-8 0,-3994 0 6 16,2 4-5-16,2-2 3 0,-2 5 2 16,1-1 1-16,3 3 1 0,-1 1 0 15,1 3 0-15,3 1 0 0,-3 2 0 16,0 2 1-16,-2 3-1 0,2 3 3 16,-5 1-1-16,0 1-2 0,-3 1 0 15,-1 0 1-15,0 4-1 0,-2-1 1 16,-2 1-1-16,-1 0 3 0,-2 2-3 15,1-2 2-15,-2 0-1 0,0 0-1 16,-1 0 0-16,4-2 2 0,2-4-2 0,2 0 0 16,1-3 0-16,0-4 0 15,1 0 0-15,3-2 0 0,0-4 1 16,3 0-1-16,0-2 2 0,0-1-2 16,0-2 0-16,3-1-1 0,-3-4-1 0,2-2-20 15,0-3-92-15</inkml:trace>
  <inkml:trace contextRef="#ctx0" brushRef="#br0" timeOffset="733453.7453">8158 14633 251 0,'0'0'14'0,"0"0"-4"15,0 0-10-15,0 0 2 0,0 0-2 0,0 0 0 16,0 0-3-16,45-42-1 0,-33 38-1 16,-2 0-7-16,4 2-10 0,1-1 9 15,1 1 13-15,1 0 0 0,2 2 0 16,0 0 0-16,-1 0 0 0,2 4 6 16,-6-1-5-16,2 2 0 0,-5 0-1 15,0 5 2-15,-5 2-2 0,-1 2 0 16,-2 3 0-16,-3 3-1 0,-2 3 1 15,-6 1 0-15,1 2 1 0,-6 2-1 16,3 1-7-16,-3 1-1 0,0 3-15 16,-3-1-12-16,-1-1 19 0,0 2 13 15,-1-2 1-15,1 1 2 0,1-1 0 16,-1-2 5-16,3-1 6 0,-1 1 0 16,4-1 0-16,5-2 4 0,0-1-4 0,5 0-9 15,1 0-2-15,6-1 2 16,2-1-2-16,4-2 3 0,4 0-1 15,2-1 2-15,3-2-1 0,4-2 1 16,-4-1 2-16,3-1-2 0,0 0 0 0,0-3 1 16,-1 0-3-16,-5-2 3 0,-1-1-5 15,-3-2 1-15,-4 0 0 0,-1-1-1 16,-3-2-1-16,1-1 1 0,-6-2 3 16,-1 0-3-16,0 0-1 0,0 0 0 15,0 2-4-15,-5-2-4 0,-3 0 9 16,-1 1 1-16,-1-1 3 0,-4 1-3 15,0 2 1-15,0 0-1 0,0 3 1 0,2-1-2 16,-1 3 0-16,1 1 0 16,5 0 0-16,-1 5-2 0,2 0 0 15,3 3-2-15,0 2 2 0,3 3 2 16,0 0 2-16,0 2-2 0,5 2 4 16,0 3 0-16,2 1-1 0,-1 2-2 0,2-1 0 15,1 1-1-15,0 1 2 0,-1-2-1 16,1 1 0-16,-2-1 0 15,-1 0-1-15,1-1 0 0,-3 1 1 0,-1 0-1 16,1-2 1-16,-4 0-1 0,0-1 0 16,0-7 0-16,-4-2 0 0,-2-4 0 15,-2-1-3-15,-1-4-1 0,-6-5 3 16,2-2 1-16,-2-2 4 0,1-1-4 16,0 0-7-16,2-6-38 0,0-4-91 15</inkml:trace>
  <inkml:trace contextRef="#ctx0" brushRef="#br0" timeOffset="740716.7809">3948 10869 228 0,'0'0'7'0,"0"0"-7"16,0 0-9-16,0 0 9 0,0 0 1 16,0 0 0-16,0 0-1 0,0 0-3 15,-109-12 3-15,91 10 1 16,0 2 4-16,0-1 2 0,2 1-7 0,-1 0-1 15,2 0 1-15,-1 0 1 0,0 0-1 16,-3-2 1-16,0 4-1 0,-5 1-1 16,0 0 1-16,-5-1 2 0,-4 3-2 15,-6-4-1-15,-8 0 1 0,-6 1 0 16,-7-2 0-16,-2 3 1 0,-1-3-2 16,0 1 0-16,-4 1 1 0,1-2 0 0,0 1-6 15,0-2-1-15,1 1 7 16,0 0 0-16,3-3 0 0,4-3 1 15,0 2 1-15,2-3 3 0,-1 2 6 0,3-3-2 16,5 3-2-16,3-2 4 16,7 4 0-16,4-2 6 0,4 4 3 0,3-2 3 15,8 1-2-15,4 1-6 0,2-2-4 16,7 3-3-16,0-3-3 0,3 3-3 16,3 0-2-16,1 0 0 0,-1 0-8 15,1-4-53-15,0-5-151 0</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13:47.987"/>
    </inkml:context>
    <inkml:brush xml:id="br0">
      <inkml:brushProperty name="width" value="0.05292" units="cm"/>
      <inkml:brushProperty name="height" value="0.05292" units="cm"/>
      <inkml:brushProperty name="color" value="#FF0000"/>
    </inkml:brush>
  </inkml:definitions>
  <inkml:trace contextRef="#ctx0" brushRef="#br0">6138 11616 243 0,'0'0'9'0,"0"0"-1"0,0 0-4 16,0 0-2-16,0 0 0 0,0 0 0 15,0 0 0-15,13-95-2 0,-4 86 0 16,2-5-1-16,2 1 1 0,5 0-1 0,2 2 1 16,3-3 0-16,3 3 0 0,3-2 7 15,2 3-4-15,5-1 9 0,5 2-5 16,1-2-4-16,7 4 0 0,2 0-1 15,1 1-1-15,-1 1 0 0,0 2 2 16,-1 0 1-16,-2 3 1 0,0 0 1 16,0 0-3-16,2 6 0 0,-3 2-2 15,0 0-1-15,-3 6 0 0,-4 1 1 16,-2 2-1-16,-6 3-1 0,-4-2 1 16,0 4 0-16,-5 2-1 0,-2 2 1 15,-1 2-3-15,-3 0 5 0,-2 3-4 16,-4 1 2-16,1 2 0 0,-7 2-2 15,1-2 2-15,-1 3 2 0,-4-1-2 0,0 1 0 16,0-1 0-16,-1 0 0 16,0 2 0-16,0 0 0 0,-2 3 0 0,-3 1 0 15,-1-2 0-15,1 0 0 16,-6 0 0-16,2 1 0 0,-4-3 0 0,0 0 0 16,1 2 0-16,-2-5 2 15,2 0-1-15,-5 0-1 0,1-2 0 0,-1 0 0 16,-2-2 0-16,0-2 0 0,-2-2 0 15,-1-1 0-15,-2-4 0 0,-1-1-1 16,-1 0 1-16,-1-3 0 0,-4-3 1 16,-1-2-2-16,0-4 1 0,1 0 0 15,-1-4 0-15,-2-1 0 0,1-4 0 16,-2 0 1-16,0 0 0 0,-1-7 0 16,-2-2 1-16,2 0-1 0,1-2 4 15,1-3-3-15,0 2 3 0,0-5-3 16,0-1 2-16,1-1-3 0,0-1-1 15,1-2 3-15,-1 0-3 0,5 0-1 0,0 1 1 16,0-5 0-16,3 0 0 0,-1-3 0 16,-1 0 1-16,-1-2-1 0,1 0 0 15,-2-1 3-15,3 1-3 0,0-2 0 16,3-1 0-16,2-2 0 0,4 0 0 16,3-3 0-16,1 0 1 0,5 0-1 15,2-3-1-15,5-4 1 0,1-1 0 16,9-2 1-16,4-1 4 0,7 0-2 15,6 0 0-15,2-2 5 0,5 1-2 16,6 5 1-16,1-2-6 0,4 6 0 16,0 2-1-16,-2 2-1 0,-4 6-5 15,-1 6-11-15,-4 0-34 0,-6 7-90 16</inkml:trace>
  <inkml:trace contextRef="#ctx0" brushRef="#br0" timeOffset="3182.1294">7539 11594 162 0,'0'0'15'0,"0"0"3"16,0 0 2-16,0 0-8 0,0 0-4 15,0 0-3-15,0 0-2 0,-6-70-3 0,6 64 0 16,0-2 0-16,4 0 0 0,0-1-3 16,1 0 1-16,3 1 2 0,2 1 1 15,0 2 0-15,3-1-1 0,-1 1 0 16,4-1 0-16,0 1 3 0,2-1-3 16,2 3 1-16,-2-7-1 0,3 3 0 15,0-1 0-15,3-1 0 0,1-1 0 16,1 1 1-16,5 2 0 0,-1-1-1 15,1 0 0-15,0 1-1 0,3-1 1 0,-2 1-1 16,0 0-2-16,1-1 2 16,-1-3-1-16,3 3-1 0,-1 1 3 15,0 2 0-15,5 0 0 0,-4 1 0 16,2 2 0-16,-1 2 0 0,1 0 2 16,2 0-2-16,-2 5-2 0,2 1 2 0,0 1 2 15,2 3-2-15,1-1-2 0,1 4 2 16,0-1 0-16,0-1 2 0,0 3-2 15,-1-3 0-15,0 3 0 0,1 1 0 16,-1 1 0-16,-1 2 1 0,2 0-1 16,-5 0 0-16,-2 0 0 0,-2 1 0 15,0 2 1-15,0 0 0 0,-2 0-1 16,1 1 0-16,-1 1 1 0,1-1-1 16,0-2 0-16,-2 3 0 0,-1-1 3 15,-3-1-3-15,0 3 0 0,-5-1 1 16,2-1 0-16,-4 2 0 0,-3-2 3 15,0 3-2-15,-1 0 0 0,-1 1-2 0,-2-1 0 16,-2-2 2-16,0 2-2 0,0 1 0 16,-1-1 0-16,-2 3 2 0,-1-3-3 15,-2 0 1-15,-3 1-1 0,-2 0 1 16,0 1 0-16,-3-2 0 16,-3 1 0-16,-1-1 0 0,-4 2 0 0,-1 0-3 15,-1 0 3-15,-1 0 1 0,-1 0-1 16,-3-1 2-16,-4 1-2 0,1-1 0 15,-2-1 0-15,-5-1-2 0,-1-1 2 16,-1 0 0-16,-3 0 0 0,0-1 0 16,-4 1 0-16,0-4 0 0,-5 1 0 15,2 0 2-15,-2-2-1 0,-1-1-1 16,-2-1 0-16,1 0 0 0,2-1-1 16,-4-3 1-16,5 1 0 0,-6-2 0 0,0 1 2 15,-2-3-2-15,2-2-1 16,-1 2 1-16,3-3 0 0,0 0 0 15,-1-3-1-15,2-1 1 0,-3 1 0 0,1-4 1 16,-3 1-1-16,0 0 0 0,1 0 1 16,1 0-1-16,1-2 0 0,2-3 1 15,-2-1-1-15,5-1 1 0,-1-2-2 16,3 0 2-16,0 1-1 0,0-2 0 16,0 2 0-16,1-3 0 0,1 0 3 15,1-1-3-15,1-1 0 0,1 1 0 16,0-2 0-16,-1-1 0 0,1-1 0 15,1-1 1-15,2 0-1 0,2 0 1 16,0 0-2-16,3-3 2 0,2 0-1 16,2-2 0-16,0 2 1 0,1-1 0 15,1-1-1-15,2 0 2 0,-2-1-1 16,1-2-1-16,1-2 4 0,1 1-2 16,0 0-1-16,2 0-1 0,-2-1 1 0,1 1-1 15,-1-1 0-15,-1 0 1 0,0 2-1 16,-2-3 0-16,1 2 0 0,3 1 1 15,-1 0 0-15,0 1-2 0,0-1 2 16,3 1 1-16,3 1 1 0,3 1 2 16,0-2 11-16,3 2-3 0,3-3-4 15,1 1 6-15,1-1-10 16,0 1 2-16,0 0 2 0,4 1-8 0,2 2 1 16,1 1 0-16,3-1-1 0,-2 2 0 15,1 5-1-15,-2-2-1 0,4 4-23 16,0 0-43-16,-1-1-95 0</inkml:trace>
  <inkml:trace contextRef="#ctx0" brushRef="#br0" timeOffset="5362.675">10547 12752 57 0,'0'0'12'0,"0"0"-8"0,0 0-4 15,0 0 0-15,0 0 0 0,0 0-5 16,0 0-9-16,40-2-6 0,-34-1 9 16,0 2 11-16,2-2 6 0,0 4 4 15,0-2-1-15,2 1-1 0,2 0-3 16,-2 1-5-16,4 1 0 0,-4-1-27 16</inkml:trace>
  <inkml:trace contextRef="#ctx0" brushRef="#br0" timeOffset="5714.9995">10876 12766 154 0,'0'0'21'0,"0"0"4"0,0 0-4 16,0 0-3-16,0 0-7 0,0 0-9 16,0 0-1-16,0 0-1 0,0 0 1 15,-21-29 0-15,15 29-1 0,-6 0 2 0,0 0-2 16,-3 0 0-16,-3 0 1 15,-5-1-1-15,-4 1 3 0,-4 0 6 16,-10 0-4-16,-4-2 0 0,-3 2-4 16,-6 0-1-16,-1 0 0 0,-3 0 1 15,2-1-1-15,-3 1 0 0,1-1 0 16,-2 1 2-16,4-1-1 0,2 1-1 0,5-1 0 16,3 1 1-16,4 3-1 0,4-2 0 15,5 1 1-15,5-1-1 0,5 1 0 16,5-1 0-16,4-1 0 0,3 1-1 15,4 1 1-15,4-1 0 0,2-1-1 16,1 0-6-16,1 2-7 0,6-1-3 16,6 2 1-16,3-1-2 0,4 3-34 15,1-5-29-15</inkml:trace>
  <inkml:trace contextRef="#ctx0" brushRef="#br0" timeOffset="6180.5565">10879 12967 95 0,'0'0'27'0,"0"0"-24"0,0 0 0 16,0 0-3-16,0 0 4 0,0 0-1 16,0 0-1-16,0 0-2 0,-76 10 1 0,61-10 4 15,-1 0 10-15,-3 0 8 16,0-1-2-16,-9-1 1 0,-2 1-9 0,-6 1 7 15,-3-2-7-15,-6 2-9 0,-3-1-3 16,-4 1 2-16,-3 0-2 0,-3-2 0 16,-1 1 0-16,0-2-1 0,4 3 0 15,-4-3 1-15,5 0-1 0,1 3 2 16,7 0 4-16,2 0 3 0,8 0 7 16,4 0-6-16,7 0-5 0,6 0 2 0,2 0-3 15,4 0-2-15,4 0-1 16,4 0-1-16,3 0 0 0,1-3-1 15,1 3-6-15,3 0-21 0,8 0-53 16,-2-3-105-16</inkml:trace>
  <inkml:trace contextRef="#ctx0" brushRef="#br0" timeOffset="14313.7535">8364 10512 270 0,'0'0'38'0,"0"0"-20"0,0 0 5 15,0 0-7-15,0 0-1 0,0 0 3 0,0 0-7 16,0 0-2-16,-48-180-9 0,47 180 0 16,0 0-4-16,0 3-7 15,-2 5-1-15,3 4 6 0,0 2 0 0,3 8 6 16,0 3-5-16,8 7 5 0,-2 7 0 15,2 4 5-15,-1 3-5 0,-2 3 0 16,-3 0 2-16,0-1-2 0,-3-6 1 16,0-1 0-16,-1-4-1 0,-1-5 0 15,1-1 0-15,3-5 3 0,2 0-3 16,1-4-1-16,-1-1 1 0,5 0-3 16,-2-4-1-16,1 0-3 0,3 0-20 15,-2-3 1-15,-2-2 0 0,0-2-2 16,-3-2-1-16,-1-1-1 0,-2-2 4 15,-2-4 15-15,-1 0 5 0,-7-1 5 16,-5 0-6-16,-4-2 7 0,-5-4 0 16,1-2 1-16,-4-1-1 0,0-1 0 15,1-5-4-15,1-1 4 0,-1-2 3 16,1-3-3-16,-1 2 6 0,5-2 8 0,0 3-3 16,4-2 16-16,2 6-2 0,4 2-3 15,5 6 6-15,0 2 7 16,3 4-10-16,0 0-2 0,0 0-23 0,1 0-1 15,5 6-4-15,8 5 1 0,4 3 4 16,3 4 4-16,5 3-4 0,-3-2 6 16,3 5-4-16,-4-7-1 0,3 2 0 15,0-3 0-15,0-1 3 0,-1-1-4 16,2-5 0-16,-1-3-1 0,3-1 1 16,-6-5 4-16,5 0-4 0,-5-7 1 15,-2-3 2-15,-3-1 1 0,-2-4 4 16,-5 0-3-16,-4 1-4 0,-1-4-1 0,-1 2-1 15,-2-4-8-15,0 0-22 0,4 0-47 16,2-3-90-16</inkml:trace>
  <inkml:trace contextRef="#ctx0" brushRef="#br0" timeOffset="18160.2206">3357 10132 166 0,'0'0'39'16,"0"0"-36"-16,0 0 0 0,0 0-2 15,0 0 0-15,0 0 3 0,0 0-3 16,-32 3-1-16,32-3-1 0,0 0-3 16,0 0 0-16,2 0-6 0,4 0 10 15,3-3 0-15,2 0 1 0,4 0 3 16,2 3 6-16,3-3 0 0,4 0 3 16,6 0-2-16,4 3-5 0,10 0-3 15,5-3-3-15,6 1 2 0,7-1-2 16,4-3 0-16,3 2 1 0,3-3-1 15,3 2 4-15,-4-1-1 0,-2 0 7 16,-3 0-2-16,-7-2 2 0,-6 5 1 0,-6-2-2 16,-9-1 1-16,-5 3-2 0,-2 1-6 15,-5 1-2-15,-8 1 0 0,-3-2 1 16,-9 1-1-16,-5 1-1 0,-1 0-12 16,-7 0-25-16,-9 0-60 0,-3 0 34 15</inkml:trace>
  <inkml:trace contextRef="#ctx0" brushRef="#br0" timeOffset="18676.5138">3479 10272 234 0,'0'0'12'16,"0"0"6"-16,0 0-11 15,0 0 2-15,0 0-7 0,0 0 1 0,0 0-2 16,0 0 0-16,74 9-1 0,-47-6-1 15,7-3-1-15,6 1-4 0,6-1 5 16,6-1 1-16,6-4 1 0,4 4-1 16,2-5 6-16,0 1 4 0,-1 0 8 15,-5-1 0-15,-3-2 3 16,-1 2-3-16,-9 3-7 0,0-3-5 0,-5 1-2 16,-4 1-4-16,-5 0-1 0,-4 1-3 15,-5 0-15-15,-5 3-33 0,-1-6-40 0,-6 0-120 16</inkml:trace>
  <inkml:trace contextRef="#ctx0" brushRef="#br0" timeOffset="20010.1193">4072 10394 264 0,'0'0'7'0,"0"0"1"0,0 0-7 16,0 0 1-16,0 0 1 0,0 0-3 15,0 0-3-15,111 6-1 0,-91-3-4 16,1 3-5-16,3-1 0 0,1 0 4 15,2 1 5-15,1-2 1 0,-1-1 3 16,4-2 0-16,0 3 3 0,1 1 0 0,4-2 7 16,1 1-2-16,3-2 1 0,4 1-3 15,-1 0-2-15,2 0-3 0,1-2 0 16,1 0 1-16,1 1 0 0,2-2-2 16,-1 0 2-16,1 0-2 0,-1-2 0 15,-1 1-1-15,2-2 1 0,-4 2-1 16,1-2 1-16,0 0 3 0,-1 3-2 15,2-2-1-15,0 1 1 0,1-1-1 16,-1 1-2-16,3 1 2 0,0 0 0 16,-1 0 0-16,2 0 0 0,1 3 1 15,-3 0-1-15,2 3 0 0,-4 1 0 16,1 0 1-16,-1 4 1 0,-3 0-4 16,-2 1 4-16,-1 1-4 0,-4 2 2 15,0 4 0-15,4 1 0 0,-3 1-1 16,2 1 1-16,3 1-1 0,-1 2 1 15,3 2 0-15,2 0 0 0,2 3 0 0,5-1 0 16,-3 0 0-16,4-1-1 0,-3 1 0 16,-4-2 1-16,2 1 0 15,-6-5 1-15,-3-1 1 0,-4 0-2 16,-5-5 1-16,-4 0-1 0,-1-3 0 0,-7-3 3 16,-4-1-3-16,-3-5-4 0,-5 0 4 15,-2-4 0-15,-6 1 4 0,1-1-3 16,-1-1 0-16,-1 0 0 0,0-1-1 15,0-5-3-15,-3-3-29 0,-3-1 5 16,-1-2-11-16,1 1 10 0,-3-4 7 16,3 3 17-16,-1-4 4 0,0 2-1 15,-1-1-4-15,-1-3-4 0,1 1 5 16,-1-4 1-16,-2 3 3 0,2 0 1 16,-2 0-1-16,3 2 0 0,-3994 1 3 0,7992 5 2 15,-3994 1 3-15,2 2 0 16,1 3 9-16,1-1 9 0,0 3 5 0,0 0-8 15,0 1-1-15,0 1-7 0,3 0-6 16,2 4-6-16,3 6-2 0,3 0 0 16,2 3-1-16,-2 3 2 0,1 2 0 15,-1 0-1-15,1 2 0 0,1 0-1 16,-1 3 1-16,1-4 0 0,-2 3-1 16,-1-2 0-16,-3-1 0 0,-1-1 0 15,0-3-1-15,-2-1 1 0,0-3 1 16,-3 0-1-16,-1-4 0 0,0-2 0 15,0-1 0-15,-6 0 0 0,-2-1 6 16,-1 0-2-16,-7-3 5 0,-5 0 0 16,-2 0 1-16,-9-1-1 0,-2-2-6 0,1 0-3 15,-5 3 0-15,1-3-30 0,0-3-52 16,6 0-103-16</inkml:trace>
  <inkml:trace contextRef="#ctx0" brushRef="#br0" timeOffset="23941.4435">9723 10154 190 0,'0'0'19'0,"0"0"-10"16,0 0 0-16,0 0 12 0,0 0-5 0,0 0-7 15,-43-34-4-15,36 31-5 0,0 0 0 16,0 0 0-16,1 0 1 0,-1 2 1 15,1 0-1-15,2-2-1 0,0 3 3 16,1-2 3-16,2 1 8 0,0 0 2 16,1-1 3-16,0 2-12 0,0 0 0 15,0 0 12-15,4-1-10 0,3 1-6 16,4 0-1-16,2 0-2 0,3 0 2 16,-1 1-2-16,3 2 0 0,1 0 0 15,5-2 1-15,0 1-1 0,4 1 1 0,2 0-2 16,3 0 1-16,4-1-1 0,3-2 1 15,6 3 1-15,4-3-1 0,4 0 0 16,4 0 1-16,3-3-1 0,0 0 0 16,1-1 0-16,1 2 2 15,-1-2-2-15,-1 0 3 0,2 1-3 0,-3 1 0 16,-2-3 0-16,-2 1 1 0,-7 1-1 16,-2 1-4-16,-4-4 4 0,-6 6 1 15,-4-4 1-15,-6 2-4 0,-5 1 2 16,-3 0 0-16,-5 1 0 0,-2 0-5 15,-5 0-18-15,-3 0-28 0,-4 1-14 16,0 0-44-16</inkml:trace>
  <inkml:trace contextRef="#ctx0" brushRef="#br0" timeOffset="24492.8816">9941 10262 118 0,'0'0'43'0,"0"0"-31"15,0 0 8-15,0 0 8 0,0 0-14 0,0 0-4 16,0 0-10-16,0 0-2 0,0-9-3 15,0 9 1-15,0-2 4 0,1 2 0 16,2 0 0-16,2 0 0 0,5 2 5 16,3 1 7-16,6-2-5 0,2 4 3 15,5-2 1-15,5 1 3 0,3 0-2 16,5-1-3-16,4-1 2 0,6 2-3 16,2-1 0-16,4 2 0 0,5-2-1 15,5-3-4-15,4 3 1 0,0 0-3 16,-3-3 1-16,0 1 1 0,-4 0-3 0,-2-1 6 15,-1 0-2-15,-6 1-1 0,-5 0-2 16,-3-1 1-16,-8 1-1 0,-10-1 0 16,-8 2-1-16,-6-2-1 15,-7 1 1-15,-6 1-28 0,-3-2-55 0,-8-3-101 16</inkml:trace>
  <inkml:trace contextRef="#ctx0" brushRef="#br0" timeOffset="67693.5024">12068 9039 320 0,'0'0'13'0,"0"0"9"15,0 0-14-15,0 0-4 0,0 0 9 0,0 0-2 16,0 0-4-16,0 0-6 0,112-79-1 16,-90 79-1-16,5 3-1 0,2 6-11 15,5 2 5-15,2 5-3 0,1 2 5 16,2-2 2-16,0 4 2 0,3 2 0 15,-1 4-1-15,-4 2-3 0,0 3 5 16,0 1-1-16,-3 2 2 0,-1 1 0 16,-1 5 0-16,-2-1 0 0,-3 4 0 15,-2 0 4-15,-4 2-4 0,-6 3 0 16,-6-2 0-16,-6 0 0 0,-3 3-5 0,-4-3 3 16,-4-1 2-16,-5 1 0 0,-2-3-2 15,-3-2 1-15,-1 0 1 16,-3-1 2-16,-3 0 0 0,0-1-2 0,-3-2 0 15,-1-1 0-15,-5-2 0 0,0-2 0 16,-1-4 1-16,-3 0-1 0,-2-5-3 16,0-1 1-16,1-4-2 0,0-5-1 15,-1 1 3-15,2-5 1 0,2-6-4 16,3-2 3-16,0-1 4 0,2-3-3 16,1-4 2-16,-2-4 4 0,0-6 5 15,-4-3 3-15,-3-4 2 0,0-3-6 16,-3-3-2-16,0-4-3 0,-3-3 0 0,-3-2-1 15,3-4-2-15,-2-3-1 0,6-4-8 16,0-1 1-16,2-3-16 0,8 1-3 16,2-4 13-16,6 2 4 15,7 1 9-15,6 2 6 0,4 0 4 0,4 1 4 16,2 3 15-16,4-1-3 16,4 1-6-16,5 0-10 0,4 0-2 0,3 5 4 15,4 2 0-15,4 4 0 0,7 2-11 16,8 4 9-16,1 1 20 0,7 9-18 15,3 2-12-15,3 5 0 0,5 0-1 16,2 3-27-16,7 2-26 0,-5-3-93 16</inkml:trace>
  <inkml:trace contextRef="#ctx0" brushRef="#br0" timeOffset="69642.5668">2022 10101 243 0,'0'0'3'0,"0"0"3"0,0 0-4 16,0 0 1-16,0 0-1 0,0 0-2 15,0 0 1-15,0 0-3 0,-241 138 2 16,201-130-1-16,1-1-3 0,-3-1 4 0,1-1 1 15,1-1-1-15,-1-1-1 0,6 0 0 16,-4 0 1-16,3-3 0 0,0 0 0 16,-2 0 1-16,4-6-1 0,-2-1-1 15,-2-2 1-15,2 0 0 0,-1-5 0 16,2 3 9-16,1-5-2 16,-1 0 4-16,-2 0 1 0,1-4-4 0,1-2-5 15,-2 1 0-15,4-1-3 0,0-3 1 16,1-3 0-16,3 2-1 0,3-2 1 15,1-1-2-15,5 1 1 0,1 0-3 16,3-3 3-16,3-2 0 0,3 1 0 16,3-1 0-16,3-2-2 0,-3-2 2 15,6-1-1-15,-1 0-1 0,2-1-4 16,2-1 0-16,-2-1-1 0,5 3-2 16,1-2 2-16,2 1-6 0,0 0 8 0,5 0 5 15,-2-1 0-15,2 1 2 16,3-2 5-16,2 2 4 0,1-1-2 0,3-1 1 15,0 1-7-15,7-2 0 0,-1 3-3 16,7 2-3-16,3-2 3 0,1 3-3 16,5 0 3-16,2 2 1 0,1 0 1 15,2 3 0-15,4 4-1 0,0 4 0 16,1 4-1-16,4 4 0 0,-1 3 0 16,5 4 0-16,1 2 1 0,4 7-2 15,3 2 1-15,-1 10 0 0,4 7 1 16,1 6 0-16,-2 7-1 0,0 7 8 15,-2 8 1-15,-5 6 0 0,-10-1-1 16,-7 1-2-16,-11-3 2 0,-10 3-7 0,-8 2 3 16,-6-2-4-16,-7-1-2 15,-5-4 1-15,-1-2 0 0,-7-3-2 16,-8-1-7-16,-7-2-18 0,-8-3-10 0,-2-9-76 16</inkml:trace>
  <inkml:trace contextRef="#ctx0" brushRef="#br0" timeOffset="630669.7582">1912 10327 192 0,'0'0'15'0,"0"0"0"0,0 0-13 16,0 0 0-16,0 0 3 0,0 0-4 16,0 0 6-16,0 0 0 0,-160 17 0 15,128-12-7-15,-3-3 4 0,0 1 3 0,-5 1 0 16,0 1-1-16,0-1-3 15,-1 1 3-15,2 1-1 0,-4-1-4 16,7 3 0-16,-1-5-1 0,6 3 2 16,0-3-4-16,6 0 4 0,2 0-2 15,3 2 0-15,4-3 0 0,-1 1 0 0,2-2 2 16,1 1-2-16,3 1 1 16,2 0-1-16,-1-1 0 0,4 0-1 0,2 1-8 15,1-2-8-15,3 2-11 0,0 0-21 16,1-2-29-16,4-1-35 0</inkml:trace>
  <inkml:trace contextRef="#ctx0" brushRef="#br0" timeOffset="631054.2961">2053 10446 266 0,'0'0'22'0,"0"0"-11"15,0 0-10-15,0 0-1 0,0 0 2 0,0 0 0 16,0 0-1-16,0 0-1 0,-238 56 0 16,193-46-1-16,0-1 1 0,2 0 2 15,-3 0-2-15,5-2-1 0,4 5 1 16,5-3 0-16,5-3 0 0,-1 1 0 16,7-1 0-16,2-3 0 0,2 1 2 15,6-1-2-15,-2-2 0 0,7-1-1 16,-1 0 1-16,2 0 0 0,3 0-4 0,-4 2-12 15,-2-2-22-15,5 0-29 0,-5-3-39 16</inkml:trace>
  <inkml:trace contextRef="#ctx0" brushRef="#br0" timeOffset="632335.7968">12710 10504 189 0,'0'0'97'0,"0"0"-83"0,0 0-10 0,0 0-3 16,0 0 1-16,0 0 5 0,0 0-5 15,0 0 3-15,-101 29-4 16,77-26 4-16,-3 1-5 0,-3 0 0 0,-3-1 1 16,-1 0 1-16,0 2-2 15,1 1 0-15,-2-3 0 0,-1 4 0 0,2-1 0 16,2 0 0-16,1 0 0 0,3-2 0 16,1 2-2-16,2-1 1 0,3 3 1 15,1-2 0-15,3 0 0 0,3 1 0 16,1-1-1-16,3 0 0 0,1-2-1 15,2 2-5-15,1 3-5 0,-1-5-14 16,6 2-8-16,-2 0-18 0,-1-2-6 16,3 2-2-16</inkml:trace>
  <inkml:trace contextRef="#ctx0" brushRef="#br0" timeOffset="632752.8543">12691 10751 122 0,'0'0'17'0,"0"0"1"16,0 0-2-16,0 0 15 0,0 0 5 0,0 0-12 15,0 0-6-15,0 0-9 0,-233 32-1 16,195-28-3-16,2 2-2 0,0 2-1 15,1-1 7-15,2 3 3 0,0-2-6 16,6 1-4-16,-1-2 0 0,2 0-2 16,4-1 1-16,-3 1-1 0,3-1 0 15,1-2-11-15,6-2-29 0,7-2-111 16</inkml:trace>
  <inkml:trace contextRef="#ctx0" brushRef="#br0" timeOffset="640532.7775">823 10562 248 0,'0'0'16'0,"0"0"-16"0,0 0-5 16,0 0 4-16,0 0 1 0,0 0 2 15,0 0-1-15,0 0-1 0,54 143 0 16,-48-122 0-16,1 0 3 0,-3-5-3 15,7 1 0-15,-4-4-3 0,4-1 3 0,0 3 3 16,1-6-2-16,3 4-1 0,1-4 2 16,2 0 1-16,0 0-3 15,2-3 1-15,-3 0 2 0,2 0-2 0,-4-3-1 16,-1 1 2-16,-1-2-2 0,-1 1 0 16,-3-3 0-16,1 0-2 0,0 0 0 15,-3-3-12-15,2-1-14 0,-4-1-20 16,0-3-10-16,-1 0-12 0</inkml:trace>
  <inkml:trace contextRef="#ctx0" brushRef="#br0" timeOffset="640766.066">1133 10638 248 0,'0'0'26'0,"0"0"-12"16,0 0-3-16,0 0 12 0,0 0-2 16,0 0-4-16,0 0-11 0,0 0-6 0,0 0 0 15,-359 199 0-15,313-176-1 0,0-1-6 16,5 1-17-16,3-4-25 0,5 0-62 16,6-6-27-16</inkml:trace>
  <inkml:trace contextRef="#ctx0" brushRef="#br0" timeOffset="641716.8083">12330 10697 266 0,'0'0'12'0,"0"0"2"16,0 0 1-16,0 0 8 0,0 0-1 0,0 0-4 15,0 0-13-15,0 0 8 0,33-59-11 16,-31 59-2-16,2 5-1 0,4 4-5 15,6 4 4-15,2 2 2 0,4 4 1 16,2-2-1-16,0 2 0 0,2 1 0 16,1 3 1-16,0-2-1 0,-4 1 2 15,4 1-4-15,-3 0 2 0,0-1 0 16,-2-2 2-16,0-2-2 0,-4 1 0 16,-1-4 1-16,-4-2-1 0,1 0 0 15,0-3 0-15,-2 3 0 0,1-2 0 16,-1 0-4-16,1-1-6 0,3-1-11 0,-2 0-9 15,4-2 0-15,-1 0-7 0,2-3-29 16,-2-3-4-16,-1 2-26 0</inkml:trace>
  <inkml:trace contextRef="#ctx0" brushRef="#br0" timeOffset="641925.419">12948 10830 437 0,'0'0'10'0,"0"0"-2"0,0 0-7 16,0 0 0-16,0 0 1 15,0 0 1-15,0 0-3 0,0 0-3 16,0 0-14-16,-362 132-29 0,315-118-29 15,2 0-44-15,9-7-83 0</inkml:trace>
  <inkml:trace contextRef="#ctx0" brushRef="#br0" timeOffset="662629.35">8080 11478 122 0,'0'0'64'0,"0"0"-58"0,0 0-5 16,0 0 4-16,0 0-5 0,0 0 0 16,7-9 0-16,-7 9-29 0,0 1-47 15</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15:18.090"/>
    </inkml:context>
    <inkml:brush xml:id="br0">
      <inkml:brushProperty name="width" value="0.05292" units="cm"/>
      <inkml:brushProperty name="height" value="0.05292" units="cm"/>
      <inkml:brushProperty name="color" value="#FF0000"/>
    </inkml:brush>
  </inkml:definitions>
  <inkml:trace contextRef="#ctx0" brushRef="#br0">10962 2675 309 0,'0'0'76'0,"0"0"-65"0,0 0-11 16,0 0 0-16,0 0 0 0,0 0 2 0,0 0 1 15,0 0-2-15,-188-26 0 0,142 22 0 16,-8-2-1-16,-2 2 1 0,-6-1-1 15,-1 2-2-15,-3-3-2 0,-5 1 1 16,-3 0 1-16,-3-1-1 0,-5-3 3 16,1 2 2-16,-1 0-1 0,4-4 1 15,3 0-2-15,3 1 0 0,3-2 2 16,7 2-1-16,4-1 4 0,7 3 4 0,3-1-1 16,7 0-4-16,-3 2 1 15,6 1-2-15,0 0-1 0,3 3-1 0,3 2-1 16,-1 0 0-16,2 0-4 15,0 1-12-15,1-1-22 0,4-5-79 16,5 0-140-16</inkml:trace>
  <inkml:trace contextRef="#ctx0" brushRef="#br0" timeOffset="665.6189">14355 2757 279 0,'0'0'18'15,"0"0"0"-15,0 0-18 0,0 0 3 16,0 0-1-16,0 0 10 0,0 0 0 16,0 0-9-16,-406-45-1 0,333 36-2 15,-5 1 2-15,-1-1-1 0,-2-2 2 0,2 3-2 16,1-1 0-16,2 0 5 15,0 1 1-15,3 0 1 0,6-1 1 16,5 2-2-16,7 1-4 0,4 0-2 16,7 2-1-16,4-1 1 0,5 3 2 0,6-1-3 15,3-1 0-15,5 1 0 0,3-1 0 16,3 3-6-16,3 1-25 0,5-2-47 16,3-1-93-16</inkml:trace>
  <inkml:trace contextRef="#ctx0" brushRef="#br0" timeOffset="14379.1571">14706 9724 136 0,'0'0'11'16,"0"0"2"-16,0 0-8 0,0 0-4 0,0 0 3 15,0 0 8-15,0 0 2 16,0 0-9-16,-233 0-4 0,193-3 2 0,-3 0-1 16,-6-1 0-16,-5-1 4 15,-4 1 4-15,-4-1 0 0,-1 2-5 0,-4-1 3 16,-4 0-2-16,-3 0 1 0,0 2-1 16,0-3 1-16,0 1-1 0,3-1 0 15,1 1 3-15,3 1 3 0,4-1 6 16,0-2 0-16,8 2 2 0,4-1-5 15,5 2-5-15,5 0-2 0,4 2-2 16,5 0-3-16,-1-2 1 0,7-2 0 16,1 2-1-16,3-1-3 0,2 1 0 15,4 0 0-15,5 0-1 0,2-2-18 16,4-2-37-16,5-3-70 0</inkml:trace>
  <inkml:trace contextRef="#ctx0" brushRef="#br0" timeOffset="635770.2809">14396 9775 188 0,'0'0'20'16,"0"0"-10"-16,0 0-10 0,0 0 0 16,0 0-1-16,0 0 2 0,0 0-1 0,0 0 2 15,-10 0-2-15,2 0-1 16,0 0 1-16,-1 0 0 0,-2 0 0 15,-1 0-2-15,-2 0-1 0,-1-1 0 0,-1-1-1 16,-4 2 4-16,-4-3 0 0,-4 3 1 16,-5-2-1-16,-6-1 1 0,-7-2 1 15,-4 0 0-15,-4 1-2 0,-5 0 0 16,-2-2 0-16,-2-1-1 0,-1-1 1 16,1 2-17-16,1-2-2 0,1 2 4 15,0-3 4-15,5 0 6 0,-1 2 5 16,7 1 2-16,1-3-2 0,6 4 6 15,3-1 8-15,8 0 9 0,4 1 6 16,6 1-8-16,1 1-1 0,7-1-3 0,4 4-4 16,1-3-4-16,5 1-3 15,0 1-3-15,3 1-2 0,-2 0-1 16,2 0 0-16,1 0-2 0,-2-2-25 16,2 1-53-16,0-1-65 0</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26:17.969"/>
    </inkml:context>
    <inkml:brush xml:id="br0">
      <inkml:brushProperty name="width" value="0.05292" units="cm"/>
      <inkml:brushProperty name="height" value="0.05292" units="cm"/>
      <inkml:brushProperty name="color" value="#FF0000"/>
    </inkml:brush>
  </inkml:definitions>
  <inkml:trace contextRef="#ctx0" brushRef="#br0">6713 5484 119 0,'0'0'105'0,"0"0"-95"16,0 0-9-16,0 0-1 0,0 0 0 16,0 0 5-16,-52-6 1 0,36 7 0 15,-1 4-3-15,-2 1 1 0,-1 2 1 16,1-2-4-16,-2 5-1 0,1-2 0 0,2 2 1 15,-1 3-1-15,1 0 0 16,0 2 0-16,2 2 0 0,2 2 1 0,-2 1-1 16,3 4 0-16,2-2 0 15,-1 4-1-15,2 2 1 0,2-1 0 0,-3 2 7 16,5 4 0-16,-2 3 1 0,2-1-2 16,-1 4 2-16,2-1-4 0,2 4 1 15,-1-1-1-15,2 3-1 0,0-2-2 16,0 2 1-16,1-2-1 0,1 2 2 15,0 3-2-15,0 0 1 0,0 3 3 16,-1-1-3-16,1 3 0 0,-1 0 1 16,0-2-3-16,-3 3 0 0,-3-1 1 15,2 1-1-15,-1 2 0 0,-1-1 0 0,0 1 0 16,-1-1 0-16,2 4 0 16,1 0-1-16,1 0 1 0,1 0-2 15,1 1 2-15,1-3 0 0,-1 1-1 16,0-1 0-16,-3 0 0 0,2 2-2 0,0-2-2 15,-1 2-1-15,0-2-1 16,1-1-1-16,-1 1 0 0,1-6 2 0,-2 2 4 16,-1-5 2-16,1 0-2 0,0-1 2 15,-3 2-1-15,-2-4 1 0,0 0 0 16,-1-2 0-16,-2-1 0 0,0-1 0 16,-3 2-1-16,-1-7 1 0,-4 2-4 15,0-2 4-15,0-3-1 0,-4-1 0 16,-1-1 0-16,-2-2 1 0,0-4-2 0,-2 1 2 15,1-4 0-15,-1-1 1 16,3-2-1-16,2 1 1 0,-1-6-1 16,3 3 0-16,1-3 1 0,4 0-1 15,0-2 0-15,3-1 0 0,2 0 0 0,1-3 0 16,1 1 1-16,2-3 2 0,1 2-1 16,2-3-1-16,0 1 0 0,3-3-1 15,0 2 0-15,3-2 0 0,0 3 0 16,0-2-1-16,2 1-6 0,5 1-6 15,0-2 13-15,5 2 4 16,0 3 0-16,4-3-1 0,3 2-2 0,0 3 0 16,4 0-1-16,2 2-1 0,1-2-1 15,1 2 0-15,2-1 1 0,-3 4 1 16,3-1-1-16,-1 2 1 0,0 2 0 16,-1 2 0-16,-2-2 0 0,-1 6 0 15,-2-1 4-15,-2 4 0 0,0 2-3 16,-3 1 3-16,-3 0-3 0,-2 1 2 0,-1 4-3 15,-1 1 0-15,-3-1 0 16,0 4 3-16,-1-1-3 0,1 2 0 16,-1 0 2-16,-2 2 0 0,2-1-2 0,-1-2 2 15,-1 4-2-15,1-1 1 0,-1 2 0 16,0 1 3-16,-2 1-4 0,0 4 1 16,0 0-1-16,0-2 1 0,0 3 1 15,1 2-2-15,-2 0 2 0,3 2-2 16,-1 1 0-16,0 0 0 0,0 2 0 15,0-1 1-15,-2 5-1 0,0-1 1 16,-1-1-1-16,0 2-2 0,0-1 2 16,0 2-3-16,0-3-3 0,-1 1-4 15,-1 1-2-15,1-1 12 0,0 1 0 16,0 1 0-16,1 0-1 0,0-1 2 16,0 1-1-16,0-3 1 0,0 0-1 15,1 0 1-15,2 0 3 0,1 0 2 16,0-1-4-16,2 1-1 0,1 0 3 0,-2 0-3 15,2-1 3-15,-1-2-3 0,2 1-1 16,0-2 0-16,0-3 0 0,2-1 0 16,2-4 0-16,-1 1-3 0,2-2 3 15,0 0-2-15,1-3 2 0,0-2 0 16,1-1 0-16,3-2 1 0,0-3-1 16,1-1-4-16,1-4 1 0,1-2 3 15,2-3-2-15,0-2 2 0,1-4 0 16,1-3 1-16,0-2 0 0,-2-4 2 15,2-4 5-15,-1-4-5 0,0-1 0 16,1-3 1-16,0 0-4 0,2-4 0 16,3-2-23-16,1 1-30 0,2-5-31 15,-1-1-47-15</inkml:trace>
  <inkml:trace contextRef="#ctx0" brushRef="#br0" timeOffset="14876.507">5569 14719 138 0,'0'0'0'0,"0"0"10"15,0 0-7-15,0 0 12 0,0 0-6 16,-14-18-4-16,13 17-5 15,1-2 0-15,-2 1-3 0,1-1 2 16,-3-1-1-16,4 1 2 0,-1 0 1 16,1 1 3-16,0 1-3 0,0-2-1 0,1 3 0 15,3-3 6-15,0 3-2 0,1 0-1 16,2-1-2-16,-2-1 0 0,1 2-1 16,1-2 4-16,-1-1-4 0,1-2 3 15,0 2 0-15,2-2 4 0,-2 0-6 16,1 2 0-16,1 0 2 0,1-1-3 15,1 1 1-15,3-3-1 0,1 1 0 16,3 0-1-16,2-5 2 0,4 0 0 16,0 1-1-16,-1-2 0 0,3 1 0 0,-1-2 0 15,3 1 0-15,1 0 0 16,1 2 0-16,1 0 0 0,2 1 1 0,0 0-1 16,0-1 0-16,0 1-1 0,0 0 1 15,0 0 0-15,2 3 0 0,1 1 0 16,3-2 0-16,0 4-1 0,5-1-3 15,1 2 4-15,1 1 0 0,3 1 0 16,0-1 0-16,2 1 0 0,0 2 0 16,1 1 0-16,1-1 0 0,-2 1 0 15,0-1-3-15,-4 2 3 0,-2 0 1 16,-1-1 0-16,-1 0-1 0,-3 0 1 16,1 2 0-16,2 0 2 0,1 2-2 15,-1-1 0-15,0 2 0 0,-1 1 0 16,0 1 3-16,-2 1-2 0,-2 1 2 15,-2 3 2-15,0 0-1 0,-1 2-4 0,-1-2 2 16,-2 3-2-16,1 0-1 0,-2 2 2 16,1 0-2-16,0 0 1 0,-4 1-1 15,-2 0 0-15,-2-1 0 0,-1-1-1 16,-4-1 1-16,-2 0 0 0,0 2-2 16,-3-2 2-16,0 1 0 0,-6-2 0 15,0 1 0-15,-3 1 0 0,-2-2-1 16,-2 1 0-16,-1 1 0 0,0-1 0 15,0 0 0-15,0-2 1 0,-2 2 1 16,-1-1-1-16,0 0 0 0,-3 2 0 16,-1-2-1-16,0 0-1 0,-5-1 0 15,1 0 0-15,-2 0-4 0,-2-3-1 16,1 0-3-16,-1 2-3 0,-3-3 6 16,0 0 2-16,-4 2 4 0,2-2-11 0,-3 0 12 15,-2 1 3-15,-2-2-3 0,-1 2 0 16,-1-2 2-16,-4 1 0 0,-1-2 0 15,0-1 1-15,-1 2 4 16,1-1 2-16,-3 3-1 0,0-2-3 16,2 1-4-16,0 0 0 0,1 1 0 0,0 0-1 15,0 0 0-15,0-1 0 0,2 0 0 16,0-2-5-16,0 1 1 0,0-3 0 16,-1-1-1-16,-4 2 5 0,4-3 0 15,-2 0-4-15,-1-1 4 0,-1 0 0 16,1 1-3-16,-3-3-4 0,0-1 1 15,-1 1 5-15,-1-2 1 0,0 0 0 0,3 0 0 16,0-2 0-16,-2 0 2 16,3 0 0-16,1-1-1 0,-2 1 5 0,-1-2 0 15,1 1 1-15,-2-5 5 16,1 3 2-16,0-1-2 0,-1 0-8 0,2 1-1 16,1-1 1-16,0-1-3 0,1 2-1 15,2-2 6-15,3-1 0 16,0 0 6-16,3-1-5 0,-1 2 0 0,4-3-1 15,-1 2 4-15,-2-1 1 0,2 0-9 16,-2-2 4-16,0 0-4 0,1 0-2 16,1-1 0-16,1 0 2 0,-1-2-2 15,1 0 2-15,0 1-1 0,1-1-1 16,2-1 1-16,0 1-1 0,-1-1 0 16,0-1 2-16,2 0-2 0,-1 0 0 15,1-1 0-15,1 2 2 0,1 0-2 16,-3-3-2-16,5 2 2 0,-2-1 0 15,1 1 0-15,0 1 0 0,3-2 0 16,0 2 0-16,2-1-2 0,-2 0 1 0,4 0 0 16,-4-1-1-16,1-1-2 0,1 0 4 15,0 0 0-15,3-2 2 0,2 3-2 16,1-3-2-16,3 1-1 16,0-1 0-16,3-1 2 0,1-1-7 0,5-2 3 15,4 0 3-15,4 0 1 0,2-1 1 16,3-2 2-16,0 3 0 0,2-1 1 15,3 0-2-15,1 2 0 0,1 0-1 16,1 1-2-16,0 2 1 0,3 4 1 16,-2 0-6-16,-1 4-33 0,1-1-45 15,-5-1-26-15</inkml:trace>
  <inkml:trace contextRef="#ctx0" brushRef="#br0" timeOffset="19425.1422">6290 15642 255 0,'0'0'13'0,"0"0"-9"0,0 0 5 0,0 0 1 15,0 0 1-15,0 0 3 0,0 0-5 16,0 0-7-16,10-54-2 0,-10 54 0 16,0 0-1-16,0 3-4 0,0 3-1 15,-3 1 6-15,1 5 1 0,-2 1-1 16,-2 4-1-16,0 1 1 0,0 4 1 15,-3 1 1-15,0 5-2 0,0-3 0 0,-2 1 0 16,0 2 1-16,1 0-4 16,2-2 3-16,0 2 0 0,-1-1-1 0,2-1-5 15,2-1 5-15,1-5 0 0,0-1 0 16,1-3-1-16,0-1 2 16,2-3 0-16,-1-2-2 0,-1-1 1 0,0 0 2 15,1-2-3-15,-2-3-10 0,0 0-16 16,-1-2-8-16,-3-1 11 0,-1-1 0 15,0-1-5-15,-2-6 5 0,2 1 11 16,-1 0 13-16,1-2 1 0,0 1 2 16,2 0 6-16,1 3 4 0,-1-1 15 15,1-2-1-15,-1 3-3 0,2 0-10 16,-1 3-7-16,0 0-2 0,1 1 2 16,3 0-5-16,-1 1-1 0,3 3 0 15,0 1-4-15,1 3 4 0,5 0 4 16,2 2-4-16,2-1 5 0,0 3-4 15,3-4-2-15,0-1 2 0,3 0-4 16,0-3 1-16,1 1 2 0,1-1 11 0,2-2-10 16,-1-2 7-16,-1 0 3 0,0 1 2 15,-2-5-8-15,-2-1-5 0,-4-1 0 16,-3-4 5-16,-2 0-5 0,-3 0-13 16,-2-2-26-16,0 1-29 0,-6 2-6 15</inkml:trace>
  <inkml:trace contextRef="#ctx0" brushRef="#br0" timeOffset="20141.5209">6479 16498 200 0,'0'0'32'0,"0"0"-24"0,0 0 6 16,0 0 3-16,0 0-2 0,0 0-14 16,0 0-1-16,36-26-1 0,-28 29 1 15,-1 4 0-15,4-2 0 0,-1 3 4 16,1 1-4-16,1 3 1 0,0 3 0 0,2 1 0 15,0 2 1-15,3 1 0 0,1 2 3 16,2 1-5-16,0 1 0 16,-3-3 0-16,1 3 3 0,0 0-3 0,0-1 0 15,2 6 0-15,2 0 0 0,0-2 1 16,-3 1 2-16,0-2-1 0,0-1 1 16,-3 0 6-16,1-2-5 0,-4 1-3 15,1-4-1-15,-3-2 0 0,-4 0-1 16,1-5 1-16,-3-1 0 0,-1-2 3 15,-1-3-3-15,0-2-3 0,-2-2 1 16,-1-2-1-16,0 0 0 0,0 0-4 16,0-4-4-16,0-2-39 0,0-2-2 15,-2 0 8-15,-1-1-8 0,0-2-2 16</inkml:trace>
  <inkml:trace contextRef="#ctx0" brushRef="#br0" timeOffset="20492.8881">6920 16611 196 0,'0'0'23'0,"0"0"6"0,0 0-18 15,0 0 1-15,0 0-9 0,0 0-2 0,0 0 2 16,0 0-1-16,-62 9-1 16,47 4 3-16,-2 1-1 0,-2 1 4 15,-1 1 2-15,2-1-1 0,0 2-1 0,0 0-1 16,1 0-4-16,-4 4-1 16,2-2 1-16,2-2 0 0,-1 1-2 0,2-3 0 15,2-1 1-15,1-1-1 0,1-2 1 16,2-3-1-16,1 0 0 0,1-4 0 15,3 0-2-15,0-2 2 0,1-2-4 16,2 0-8-16,-2 0-7 0,0-4-18 16,-3-4-34-16,1-2-52 0</inkml:trace>
  <inkml:trace contextRef="#ctx0" brushRef="#br0" timeOffset="21091.2297">6289 16327 189 0,'0'0'54'0,"0"0"-29"15,0 0-8-15,0 0 0 0,0 0 1 16,0 0-8-16,0 0 1 0,-10-12-10 16,10 11 7-16,0 1-2 0,1-2 9 15,2 1-6-15,6-1-9 0,1 2-10 16,5 0 10-16,6 0-1 0,3 2 4 15,4 0-2-15,0 1 6 0,4 1-7 16,1-2 3-16,3 1 2 0,1-1 1 16,0 0-3-16,-1 0 1 0,-4 0 1 15,-2 1-1-15,-5-2-2 0,-3 0-1 0,-2 2 1 16,-6-2 2-16,-2 0-4 16,-4 1 0-16,-6-2 1 0,-1 0-1 15,-1 0 1-15,0 0-1 0,-1 0-12 0,-2 0-4 16,-5-1-4-16,-7-4-13 0,-1-5-32 15,-2-4-134-15</inkml:trace>
  <inkml:trace contextRef="#ctx0" brushRef="#br0" timeOffset="35220.3594">11701 4498 123 0,'0'0'20'15,"0"0"-13"-15,-22-16-3 0,11 11 3 16,1 1 4-16,-3-1-2 0,-1 3-5 16,-3-4-2-16,1 3-1 0,-4-1 0 0,2 2 0 15,-2 1 1-15,1-1-2 0,1 2 0 16,-1 0 1-16,3 0-1 0,-2 0 0 16,3 2-1-16,2 2 1 0,-1 2 0 15,-1-2 0-15,3 5 0 0,-2 0 0 16,3 2 0-16,-1 3 2 0,0-3-2 15,3 4-2-15,-1 1 2 0,3 2-3 16,1-1 3-16,4 5-1 0,1-1 1 16,1 1 0-16,1-2 0 0,3 5 0 0,4-1-5 15,-1 0-2-15,2 1 1 16,-1-2 2-16,3 2-1 0,-2-5 0 16,1 0 4-16,2 0 1 0,-1-3 0 15,1 2 0-15,4-2 0 0,-3 0 0 0,4 1 1 16,-1-2-1-16,3-2 1 0,0 0 4 15,3 0 2-15,0 1-2 16,1-3 2-16,4 1-3 0,-1 0-2 0,4-1-1 16,0-3 0-16,2-4-1 0,-1 1 0 15,1-1 0-15,-1-2 0 0,1-2 3 16,-2-1-3-16,3 0 4 0,-3-3-4 16,3-1 5-16,-4-1-1 0,0 0-2 15,-4-1 0-15,2 0 0 0,-4-3-2 16,0-4 1-16,-3-1 1 0,-1-1 5 15,-1-2 5-15,-3-2 1 0,0-3-7 16,-5 1-1-16,0-4 2 0,-3 0 1 0,-5-1-5 16,-2-5-3-16,-6-2-5 0,-5-4 0 15,-4 0 4-15,-5-2 1 0,-1 2-4 16,-2 2 4-16,-3 2 4 16,0 5-1-16,-2 0 1 0,-2 6-2 0,-2 3-1 15,0 6 0-15,-2 1-1 16,0 4 0-16,0 6-3 0,-2 2-23 15,3 0-30-15,3 2-46 0</inkml:trace>
  <inkml:trace contextRef="#ctx0" brushRef="#br0" timeOffset="37619.4247">14160 4550 17 0,'0'0'71'15,"0"0"-66"-15,0 0-3 16,0 0 2-16,0 0-4 0,0 0 1 0,-176-2-1 16,143 3 1-16,2 2-1 0,-1 3 0 15,1 2 2-15,1 1-1 0,-1 0-1 16,2 2 1-16,0 0-1 0,4 3 0 15,0-2 0-15,1 5-1 0,3 0-2 16,3-1 2-16,-1 1 0 0,5 0-3 16,1 3 0-16,2-2-1 0,2 1 5 15,3 1 0-15,0-1 0 0,3-1 4 0,2 1 3 16,1-1-1-16,3 1-2 16,5 1-2-16,3-1-1 0,3 1 1 15,6 2-1-15,1-4 3 0,2 1-2 16,5-2-1-16,3-2 1 0,0-1-1 0,3 0 2 15,5 0-3-15,-1-2 0 0,2-4 3 16,0 3-2-16,3-3 1 0,-2-1-2 16,3 1 3-16,0-3-3 0,-1-2 2 15,1 0 0-15,0-3 7 0,-2 0 0 16,-2 0 0-16,-1-3 2 0,-1 0-3 16,-1-3-1-16,-5-2-1 0,-1-4-4 15,-4-4 0-15,-5 2 1 0,-2-6-1 16,-7 0 0-16,-1-3 1 0,-4-2 7 0,-4-3 9 15,-4-3-2-15,-2-3-9 16,-6 3-3-16,-7-1-3 0,-2-2-2 16,-4 1-5-16,-7-1 5 0,-2-2-4 15,-5 4-15-15,1 4-97 0</inkml:trace>
  <inkml:trace contextRef="#ctx0" brushRef="#br0" timeOffset="41096.9258">6261 15007 82 0,'0'0'15'0,"0"0"-15"0,0 0 3 16,0 0-2-16,0 0-1 0,0 0-1 16,0 0-13-16,0 0-23 0</inkml:trace>
  <inkml:trace contextRef="#ctx0" brushRef="#br0" timeOffset="41151.5661">6261 15007 51 0,'-24'65'0'0,"24"-65"-15"15</inkml:trace>
  <inkml:trace contextRef="#ctx0" brushRef="#br0" timeOffset="88035.0975">15056 5778 86 0,'0'0'76'16,"0"0"-48"-16,0 0-17 0,0 0 12 0,-1-7-7 16,0 5-2-16,0 0-9 0,-1-1-4 15,-1 0 0-15,1 0 2 0,1 0-3 16,-2 0 1-16,3 0 0 0,0 1 1 16,0 0 3-16,0-1 8 0,0 0 5 15,4-1-16-15,3 2 8 0,3-1-1 16,7 3-7-16,2 0-1 0,4 0 1 15,3 0-2-15,3 2 0 0,-1 2 3 16,1-2 0-16,2-1 6 0,-1 2-6 16,1-2 4-16,-3 3-5 0,-1-1 4 15,-2 0 0-15,-4 2-4 0,-4-2-1 16,-2 0-1-16,-5 3 0 0,-3-5 0 0,-5 0-15 16,-2-1-22-16,0 0-33 0,-5 0-13 15,-3 0-45-15</inkml:trace>
  <inkml:trace contextRef="#ctx0" brushRef="#br0" timeOffset="88504.4851">15826 5741 412 0,'0'0'17'0,"0"0"-9"0,0 0-7 15,0 0-1-15,0 0-13 0,0 0-25 16,0 0-94-16,0 0-88 0</inkml:trace>
  <inkml:trace contextRef="#ctx0" brushRef="#br0" timeOffset="89134.0035">16085 5557 286 0,'0'0'18'16,"0"0"-6"-16,0 0-2 0,0 0 6 15,0 0-8-15,0 0-3 0,0 0-3 16,0 0-1-16,0 0 0 0,13-104-1 15,-11 94-1-15,3 1-7 0,-2 3 6 0,5 1-1 16,0 0-1-16,0 1-7 0,6 2 8 16,-2 2 3-16,2 0 0 0,1 5 0 15,-2 1 1-15,2 1 1 16,1 2 2-16,-1 2-3 0,-2 1 1 0,1 3-2 16,-4 1-1-16,-2-2 1 0,-1 6-1 15,-5-3-1-15,-2-1 2 0,0 1-7 16,-4-3 2-16,-5 1-2 0,-3-4 1 15,-1 4 4-15,-1-2 1 0,-3-1-3 16,1 1 2-16,-4-1 2 0,3-1 0 16,-2 0 0-16,0-2-1 0,4-2 1 15,-2 0 1-15,4-1-1 0,1-3-1 16,2 3 1-16,3-3 2 0,3-1 0 0,2 0 1 16,2 1-2-16,2-3 2 15,7 3 2-15,5-2 13 0,7 1 2 16,3-1-6-16,4 1-7 0,3-1-1 15,1 1 1-15,0 1-2 0,-2 0 0 16,2-3-4-16,-1 1 0 0,-4 0-1 0,1-1 0 16,-4 0-7-16,-3 0-5 0,0 0-16 15,-4-2-14-15,-3-1-22 0,2 0-30 16</inkml:trace>
  <inkml:trace contextRef="#ctx0" brushRef="#br0" timeOffset="89634.3748">16812 5575 267 0,'0'0'18'0,"0"0"6"0,0 0-6 16,0 0-2-16,0 0-10 0,0 0 0 15,0 0-6-15,0 0-1 0,-70-152 1 16,48 146-2-16,3 1 0 0,-5 1-4 15,2 2 4-15,1 2 2 0,1 0 0 16,2 3-1-16,5 2 1 0,1 4-3 16,-1 2 3-16,5 1 0 0,0 4 0 15,4 0 0-15,3 5-1 0,1 1 1 16,4 3 0-16,6 1 0 0,1 2 3 16,5 1-3-16,1-1 1 0,0 3 1 15,-1-2-2-15,1 1-2 0,-3-2 2 16,0 0 0-16,0-3 1 0,-1 1-2 15,-3-3 0-15,0-3-2 0,-4-1 1 0,2-2 2 16,-4-3 1-16,-1 0-1 16,-2-5 0-16,-1 0-6 0,0-4 3 0,-3-4-2 15,-1 0 3-15,-4-1 1 16,2-2 1-16,-2-6 15 0,0-1 1 0,-2-5-1 16,2-3-7-16,1-2 1 0,1-1-2 15,2-3-3-15,-1-2 0 0,2-2 1 16,3 0-5-16,6-2 0 0,0-2-1 15,4 3-6-15,-1 0-2 0,5 5-6 16,0 3 0-16,2 1-3 0,0 5 6 16,1 3-14-16,2 3-16 0,3 3-13 15,3 1-19-15,-5 1-25 0</inkml:trace>
  <inkml:trace contextRef="#ctx0" brushRef="#br0" timeOffset="90068.0886">16936 5326 225 0,'0'0'77'0,"0"0"-65"0,0 0-5 16,0 0 14-16,0 0-5 0,0 0 4 15,0 0-18-15,0 0 1 0,28-160-3 16,-20 154-3-16,5 2-17 0,-2 4-10 16,4 0 11-16,0 1 1 0,1 5 6 15,0 2 12-15,-1 0 3 0,-3 3-3 16,0-1 0-16,-3 1 6 0,-2 2-5 0,-2 1 1 16,0 1-2-16,-4 2 1 0,-1 1 0 15,0-2-1-15,0 0 0 0,-1 0 0 16,-2-3 3-16,0 1-3 15,0-6 0-15,1 1 1 0,0-1 0 16,1-4 1-16,1 2 0 0,0-4-1 0,-1 1 2 16,7 2 0-16,-2-2-3 0,2 0 1 15,5 0 2-15,0 0 0 0,1 0-2 16,4-1-1-16,2 3 0 0,3-1-20 16,1 1 2-16,2-1-18 0,4 2-4 15,1-2-21-15,1 4 2 0,-2-1-16 16</inkml:trace>
  <inkml:trace contextRef="#ctx0" brushRef="#br0" timeOffset="90567.1263">17828 5717 280 0,'0'0'29'0,"0"0"-11"15,0 0-2-15,0 0 8 0,0 0-4 16,0 0-10-16,0 0-8 0,0 0 1 0,-18-47-3 16,26 45-6-16,5 1-23 15,4 1 0-15,5-1 23 0,5 1 2 16,4 0 4-16,3 1 0 0,1 2 5 15,1-2-4-15,-1 4-1 0,3-2 15 16,-2-3-9-16,2 3 9 0,-4-3-6 16,-1 0 2-16,-2 0 0 0,-5 0-3 0,-2 0 1 15,-5 0-5-15,-2-2-4 0,-3-1 0 16,-3-1-1-16,-2 1 0 0,-2-1-15 16,-4-5 1-16,-3 0-8 0,0-3 6 15,0 1 6-15,-4-1 8 0,0-3 3 16,1 2 3-16,-1 0-3 0,-1 2 2 15,0 3 5-15,2 1 1 0,3 2 4 16,0 2-1-16,0 3-1 0,0 0-2 16,0 0-8-16,9 6-2 0,0 6-2 15,5 1 4-15,1 4 3 0,-3 0 0 16,-3 0-2-16,1 1 0 0,-6-2-1 16,-3-2-1-16,-1 0 0 0,-7-3-12 0,-9 1-6 15,-9-6-8-15,-2 1-15 0,-8-7-45 16,3 0-121-16</inkml:trace>
  <inkml:trace contextRef="#ctx0" brushRef="#br0" timeOffset="107878.7566">21637 5956 342 0,'0'0'10'16,"0"0"-2"-16,0 0-5 0,0 0-3 16,0 0 1-16,0 0-1 0,0 0 1 0,0 0-2 15,57 65 0-15,-54-51-4 0,1 0-3 16,-2-2-4-16,5 4-4 0,-1-1 6 15,1-1 3-15,3 5 4 0,2-1 0 16,3 4 3-16,1 1-1 0,3-1 1 16,1 1-3-16,1 3 1 0,2 4 0 15,-1-1 2-15,0 2 0 0,0 2 0 16,-1 4 2-16,-2 0 2 0,-1 2-1 16,-1 4 3-16,-3-1 1 0,0 3-5 0,-4 4-2 15,0-1 1-15,-5 2-1 16,-3 1-1-16,-3 0 0 0,-2 2-2 15,-5 1 1-15,-4-1 2 0,-1 3-2 16,-1-2 2-16,0 3 1 0,0 2-1 16,-3 3 1-16,2 0 2 0,-3 3-1 15,1 0 4-15,-2 0 1 0,-1 3-2 0,2 2 0 16,-1 1 1-16,-1 0-2 0,0 3-2 16,-1 1 1-16,5 3 0 0,-1-3-3 15,2 2 2-15,1-1-1 0,1 3-1 16,2-1-1-16,2 1 0 0,2 2-5 15,1-1 0-15,3-1-3 0,3 3 7 16,0-3-3-16,0 0 0 0,8-3 3 16,1-1-1-16,3-2 0 0,2 0 3 15,4 0-1-15,1-2 1 0,5-1 0 16,2 0-1-16,3-1 0 0,4 0 0 0,4-3 1 16,3-1 0-16,2-3 1 0,3-2 2 15,3-1-3-15,-1-3 0 0,2-2 1 16,-1 1 2-16,3-3-3 0,-1 0-1 15,1-2 1-15,-2-1 3 0,1-5-2 16,-4-2-1-16,-4-2 0 16,0-3 4-16,-4-1-3 0,-3-2-1 0,-3-3 1 15,-2-2-1-15,-7-3 0 0,-1-2 0 16,-6-1 0-16,-5-3 0 0,-2-2 0 16,-5 0 0-16,-3-2-1 0,-1-3-4 15,-1 1-4-15,-4 3-9 0,-6-3 3 16,4 3 0-16,-5-2 4 0,-3 2 11 15,0-1 0-15,-3 0 1 0,0 0 1 16,-1 1 0-16,-2 1 5 0,0 1 1 0,2 5-2 16,-4-2 2-16,5-1-1 0,-4 6 3 15,0-1-3-15,1 4-4 16,0 2 4-16,1-1-3 0,3 3-2 0,-1 5 2 16,4 2-3-16,0 1 3 0,3 6-3 15,1-1 1-15,2 1 1 0,1 1-2 16,2 1-1-16,1 2 0 0,3 1-3 15,1-2 0-15,0-1 1 0,0 4 1 16,1 1-1-16,2 3-1 0,1-3-1 16,3 5 4-16,1 2 1 0,2 4-1 15,0 4-1-15,5 0 1 0,-2 3-1 16,-1 3-4-16,-1-2 4 0,-2-1 1 16,-3 0 2-16,0-1-1 0,-5 2-1 15,-1-4 4-15,-5-4-4 0,-4-2 1 16,-2-1-1-16,-7-6 1 0,-3-2 1 15,-2-1 2-15,-4-6 0 0,-4-1-1 16,-5-7-2-16,-5-5-1 0,2-5 0 0,-5-5-7 16,1-3-26-16,3-6-61 0</inkml:trace>
  <inkml:trace contextRef="#ctx0" brushRef="#br0" timeOffset="115059.2658">8588 13031 84 0,'0'0'69'16,"0"0"-67"-16,0 0-1 0,0 0 0 16,0 0 0-16,0 0 1 0,0 0 0 15,-74-57-2-15,61 50 0 0,2 2 0 16,1 1 1-16,-4 1-1 0,2-2 3 0,-1 1 3 16,2 0-4-16,-2 1-1 15,2 1 6-15,2 2 3 0,-4 0-6 0,2-1-2 16,-1 2-2-16,-2 2 1 0,-2 3-1 15,-1 0 0-15,1 0 0 0,-2 2 1 16,2 1-1-16,-1 2 0 0,2 0 0 16,0 1 0-16,1 1 0 0,3 2 0 15,3 2-1-15,2 0 1 0,1 0 0 16,2 0-1-16,2 0-4 0,0 2 2 16,-1-1 0-16,2 2 2 0,0-1 1 15,0 1 6-15,-1 0-6 0,0 0 4 16,-3-1 1-16,1 0-2 0,-1 0 1 15,1-1-3-15,2-1 2 0,1-1-3 16,0 0 0-16,0-1 1 0,0 0-1 0,0-2-1 16,0 2-2-16,3 2 2 0,2-3-5 15,2 1 6-15,0-1 0 16,4 1 2-16,-1 0-2 0,4 0 1 0,2-2-1 16,4 3 2-16,3-1-2 0,-1 0 1 15,1-1-1-15,0-2 0 0,0-2 0 16,-2-1 0-16,1-2 0 0,0-1-1 15,0 0 1-15,1-1 2 16,1-1-2-16,0-2 0 0,-3 0 3 0,3 0-2 16,-2-2-1-16,0 1 1 0,-1-1-1 15,3-1 1-15,-3-4 2 0,2 0-1 16,-2 0-2-16,2-2 2 0,1-1 2 16,-3-1 1-16,4-1-2 0,0 0 1 15,0 1-2-15,0-3-1 0,1-1 2 0,-4 0-3 16,-2-2 2-16,-1-1-1 0,-3 0 3 15,-3-4 3-15,0 2-1 0,-4-2-2 16,0 2-1-16,-2-5 0 0,-1 0-2 63,-2 0-1-63,-3-3-1 0,-1-1-1 0,-1-2-2 0,-6 1 4 0,-5-2 0 0,-3 1 0 0,-4 0 9 0,-3 0-2 0,-2 2-1 0,-5 3-4 0,0 1-1 15,-3 2-1-15,-3 4-1 0,-1 2-18 16,-3 2-14-16,3 3-8 0,-2 3-34 15,6 0-49-15</inkml:trace>
  <inkml:trace contextRef="#ctx0" brushRef="#br0" timeOffset="116476.4166">13135 13850 99 0,'0'0'8'0,"0"0"-1"15,0 0 5-15,0 0 3 0,-61-8 7 16,44 7-8-16,1 1-4 0,-3-3-1 16,-3 3 4-16,-3-2 4 0,0 1-2 0,-1-2 1 15,-2 1-8-15,2 2-1 0,1 0 0 16,1-1-6-16,0 1 0 16,2 0-1-16,0 1-1 0,1 1-1 0,-1-1-6 15,4 0-4-15,-1-1-2 0,1 1 1 16,3-1 2-16,-2 0-1 0,4 1-6 15,-1 1-4-15,5-2-10 0,2 1 1 16,4 1-15-16</inkml:trace>
  <inkml:trace contextRef="#ctx0" brushRef="#br0" timeOffset="116808.8657">13093 13972 106 0,'0'0'8'0,"0"0"-4"0,0 0-4 16,0 0-5-16,0 0 5 0,0 0 10 0,0 0 3 16,0 0 6-16,0 0 0 15,-74-3-1-15,52 2-2 0,-2 1 0 16,-4 0-2-16,-3 0-6 0,0 0 0 16,0-2-7-16,0 4-1 0,1 1 0 15,1-2-2-15,0 1-14 0,3 0-3 16,0-1-3-16,3 0-12 0,2 0-15 15,5 0-15-15</inkml:trace>
  <inkml:trace contextRef="#ctx0" brushRef="#br0" timeOffset="121641.7211">18106 13227 90 0,'0'0'44'15,"0"0"-25"-15,0 0-12 0,0 0 5 16,0 0 1-16,0 0 2 0,-26-27-4 16,20 22-4-16,-1-1 0 0,4 1 0 15,1 1 1-15,0 3-4 0,1 0 18 16,1 1-4-16,0 0-10 0,0 0-8 0,0 0-12 15,0 0 4-15,5 2 6 16,0 4 2-16,6 0 0 0,6 2 0 0,-2 1 3 16,3 0-1-16,2 2 0 15,4-1-1-15,1 3 0 0,5 1-1 16,3 0 1-16,2 2 0 0,4-3 0 0,1 3 2 16,-3-1-3-16,1-2 1 0,-3-1 0 15,-5-2-1-15,-2-3 0 0,-1 0 3 16,-5-2-3-16,-3-2 1 0,-3 0-1 15,1-3-3-15,-5 3 3 0,-5-1 2 16,1 0-1-16,-5-2-1 0,-3 0-1 16,0 0-3-16,-1 0-11 0,-6 0-39 15,-2 0-9-15,-5-5 50 0,-3 0-9 16,1-2-9-16,-1-2-18 0</inkml:trace>
  <inkml:trace contextRef="#ctx0" brushRef="#br0" timeOffset="121906.235">18471 13210 106 0,'0'0'7'0,"0"0"-1"16,0 0-3-16,0 0 0 0,0 0-3 16,0 0 3-16,0 0 1 0,0 0-1 15,0 0-1-15,47 14 0 0,-37-1 8 16,2 1-1-16,1 1 6 0,2 2-2 15,-2 0-4-15,1 2-2 0,2 1-2 16,-4 1 2-16,-2-5-4 0,-1-1-3 16,-6-4 0-16,-2 0 0 0,-1-3-2 0,-3-4-2 15,-5 2 4-15,0-1 0 16,-5-1 2-16,-1-2-2 0,-4-2 4 16,-2-1-3-16,-2 1-1 0,-3 0-24 0,0-2-29 15,3-2-38-15</inkml:trace>
  <inkml:trace contextRef="#ctx0" brushRef="#br0" timeOffset="135669.5029">22115 14155 33 0,'0'0'122'15,"0"0"-108"-15,0 0-3 0,0 0 4 16,0 0 4-16,0 0-6 0,0 0-2 16,-15-53-6-16,6 47 5 0,-2-3 4 15,1 1 4-15,1 2-1 0,-2 0-4 16,2 1 0-16,-3 3-7 0,-2 2-3 0,1-1-2 16,-3 2-1-16,3 3 0 0,-2 2 0 15,0 3-1-15,0-3 1 0,2 3-1 16,-1-1 1-16,2 2 0 0,4 1-1 15,0-2 0-15,2 3 1 0,4-1-1 16,2 3-5-16,2 1-2 0,10 1 2 16,2 1 5-16,7 0 1 0,1 1 1 15,5 0-1-15,2-3 0 0,0-1 0 16,0 0 0-16,-1-2 3 0,-3 1-1 16,-1-4-1-16,-4 0-1 0,-2-1 0 15,-5-2 0-15,-3 0 0 0,-4-2 0 16,-3-1 1-16,-3-2 0 0,0 1-1 15,-2-1-6-15,-6 1-2 0,-5 0 8 0,-4-2 6 16,-7 0-5-16,-4-1 7 0,-1 0-3 16,-2-2-5-16,0 0 0 15,-1-1-1-15,1 0-5 0,1 2-2 0,3-1 1 16,0 1-10-16,6-1 1 16,2 1-2-16,4 1-9 0,2-1-7 0,2 1-35 15,4 0-35-15</inkml:trace>
  <inkml:trace contextRef="#ctx0" brushRef="#br0" timeOffset="136803.5969">22538 14158 95 0,'0'0'104'16,"0"0"-83"-16,0 0-16 0,0 0 1 16,0 0 0-16,0 0-6 0,-10-34 0 15,4 30 8-15,-1 3-8 0,0 0 1 16,0 1 1-16,0 0-2 0,-3 0 0 0,-1 3 0 15,0 1 0-15,-3 0 0 0,0 2 2 16,1 2-1-16,-1 1-1 16,0 0 1-16,2-1-1 0,5 3-5 15,-1-2-2-15,3 1 1 0,1 0 3 16,3 0-2-16,1 2-2 0,2-2 1 0,8 3 5 16,3 1 0-16,4-3 2 0,2 3-1 15,5-2 0-15,1-1 2 16,0 3-2-16,-1-3 3 0,1 2-3 0,-3-1 0 15,-3-2 2-15,-3 1 1 0,0 0 3 16,-5-1 1-16,-2-1-3 0,-3 0 1 16,-1-3-4-16,-4 0 0 0,-1 0-1 15,-1 1 0-15,-5-3-3 0,-5 2 3 16,-3-2 2-16,-3-2 11 0,-4 0-5 16,-3-1-3-16,-1-1-3 0,-3 0-1 15,1 0-2-15,-1 0-5 0,-1-1-28 16,1 1-23-16,3-4-18 0,3-3-26 15</inkml:trace>
  <inkml:trace contextRef="#ctx0" brushRef="#br0" timeOffset="137850.8435">21539 14282 1 0,'0'0'195'15,"0"0"-186"-15,0 0-9 0,0 0-3 0,0 0 3 16,0 0 0-16,14 1 2 0,-12 7-1 16,0 1-1-16,0 4 2 0,0 0-1 15,-2 2 5-15,0 0 2 0,0 2 2 16,0 1-1-16,0-1-4 0,0 1 1 16,0 1-4-16,-2-2-2 0,2-2 3 15,0 1-3-15,0-3 1 0,-1 0-1 16,0-3 0-16,1-2 0 0,-1-4 0 15,1-1 0-15,-1-2 0 0,1 0-1 0,-1 0-2 16,1-1-19-16,0 0-15 16,0 0-4-16,0 0-13 0,0-3-34 15</inkml:trace>
  <inkml:trace contextRef="#ctx0" brushRef="#br0" timeOffset="138235.3963">21289 14189 181 0,'0'0'12'0,"0"0"0"16,0 0-8-16,0 0 5 0,0 0 4 16,0 0-5-16,0 0-8 0,0 0-4 15,0 0 4-15,46-17 0 0,-24 18 6 16,1-1-3-16,1 0 0 0,4 2 3 16,0 0 0-16,3 1-1 0,0 0-4 15,-1 0-1-15,-2 0 1 0,-3-1 3 16,-2 1-4-16,-4 0 1 0,-1-3-1 15,-2 2 1-15,-3-1-1 0,-3-1-1 16,-1 1 1-16,-1 0-12 0,-2-1-16 16,-3 0-68-16</inkml:trace>
  <inkml:trace contextRef="#ctx0" brushRef="#br0" timeOffset="150763.534">20900 15232 111 0,'0'0'101'16,"0"0"-85"-16,0 0-13 0,-6-13-1 15,5 13-1-15,1 0 4 0,0 0-4 16,0 0-1-16,0 0 0 0,2 0-6 0,4 0 6 16,2 0 7-16,2 0-1 0,2 1 0 15,6 2-5-15,1 1 11 0,5 1-6 16,4 1-4-16,4 3-2 0,4-3 3 16,3 3 1-16,4 1-4 15,-2-4 0-15,2 3 0 0,-4-2 3 0,-1-1-1 16,-5-1-2-16,-4-1-2 0,-2 0 2 15,-3-1 2-15,-2 1 0 0,-3-1-2 16,-4 0 0-16,-3 0 0 0,-4-2 0 16,-2 1-2-16,-4-2-2 0,-2 0-6 15,0 0-8-15,0 0-14 0,-7 0-28 16,0 0 14-16,-1-2 29 0,1 1-41 16</inkml:trace>
  <inkml:trace contextRef="#ctx0" brushRef="#br0" timeOffset="151033.9703">21479 15210 285 0,'0'0'2'16,"0"0"-2"-16,0 0 0 0,0 0 4 16,0 0 0-16,0 0-4 0,0 0-4 15,0 0-16-15,0 0 10 0,28 9 10 16,-17 2 3-16,1 3 1 0,0 2 5 15,1 0 0-15,2 2-1 0,-2 0 2 16,2 0-1-16,-2 1-6 0,-4-2 2 16,0 0-4-16,-5-2 0 0,-4-2-1 15,0-2-5-15,-7 0-1 0,-4-3 6 16,-3 1 2-16,-8-2 4 0,-5-2-1 16,-5 1-3-16,-6-4 1 0,-3-1-3 15,-5-1-16-15,3 0-85 0</inkml:trace>
  <inkml:trace contextRef="#ctx0" brushRef="#br0" timeOffset="152964.8094">22228 14941 107 0,'0'0'115'0,"0"0"-112"15,0 0 0-15,0 0-3 0,0 0 0 16,0 0-1-16,-29-13 1 0,21 13 4 16,-1 0-4-16,1 0 0 0,-1 2 1 15,1 1 4-15,-5 0 3 0,4 2 0 16,1 1 5-16,-2 2-4 0,4 3-3 16,0-1-2-16,1 4-3 0,4 0 1 15,1 2-2-15,0 1 0 0,3 0-6 16,3 1 4-16,2-1-4 0,1 1 4 15,0-1 2-15,1-1 0 0,1 1 0 16,1-2 0-16,-1-1 3 0,1-1-3 0,-4-3 2 16,1-1-1-16,-7-2 1 0,3-3-2 15,-4 3 1-15,0-5 0 0,-1 3 1 16,0-1-2-16,0-1-5 0,-1 0-1 16,-2-2 6-16,-2 2 0 0,-5-2 0 15,-1-1 1-15,-1 0-1 0,-4-1-9 16,-4-1-11-16,2-1-7 0,-2-2-10 15,4 2-12-15,-1-3-42 0</inkml:trace>
  <inkml:trace contextRef="#ctx0" brushRef="#br0" timeOffset="153186.3588">22063 14915 315 0,'0'0'10'0,"0"0"-8"0,0 0-2 16,0 0 0-16,0 0-4 0,0 0 2 15,0 0-17-15,0 0-8 0,0 0 4 16,167-4 14-16,-148 9 9 0,-4-2-2 16,3-2 2-16,-4 4 2 0,2-2-1 15,-3 1-1-15,1 2 0 0,-3-3 0 16,-2 1-6-16,-1 1-37 0,-2-1-39 15,-4-1-31-15</inkml:trace>
  <inkml:trace contextRef="#ctx0" brushRef="#br0" timeOffset="153829.5412">22694 14904 107 0,'0'0'6'0,"0"0"1"15,0 0 2-15,0 0 5 0,0 0-2 16,0 0-5-16,0 0-6 0,0 0 4 15,-4-15-4-15,0 17 2 0,-3 1 0 16,1 3 1-16,-5 3 2 0,0 2-1 16,-2 3 1-16,-1 2-3 0,-1 3-1 15,0 2 2-15,0 3-2 0,0 2 0 16,6 2 1-16,-4 2-2 0,6 0-1 16,2 0-1-16,2-1 1 0,1-3-1 15,2-1 1-15,-1 0-3 0,1-5 0 0,6-2-2 16,3-1-6-16,0-3 7 0,4-2 2 15,0-4 1-15,2 1-4 0,1-5 4 16,-1-2 1-16,-1-1 3 16,0-1-2-16,-2-3 2 0,-2-2 0 15,-2-3 5-15,-3 0 0 0,-1-3 7 0,-3-2 1 16,-1-2 6-16,-5 0-16 0,-3-2-3 16,-3 0 5-16,-2 1-2 15,-4 1-5-15,0 0 0 0,-4 2 0 0,0 1-1 16,2 3-3-16,-5 2-11 0,3 3-19 15,4 4-24-15,1-3-47 0</inkml:trace>
  <inkml:trace contextRef="#ctx0" brushRef="#br0" timeOffset="153992.5311">22736 15282 338 0,'0'0'4'0,"0"0"-4"16,0 0 0-16,0 0 8 0,0 0-8 0,0 0-7 15,0 0-22-15,0 0-45 0,-7-1-36 16</inkml:trace>
  <inkml:trace contextRef="#ctx0" brushRef="#br0" timeOffset="154911.9367">23340 15174 93 0,'0'0'0'0,"0"0"2"0,0 0 0 16,0 0 1-16,0 0 2 0,0 0-4 0,0 0 3 15,0 0 2-15,-63 127 3 0,52-117 2 16,-4-1 1-16,-1-3 0 0,0 1 1 16,-1-3-5-16,0-2-4 0,1-3 0 15,-1-2 0-15,0-3 2 0,-1-5-5 16,-2-2 6-16,1-2-6 0,2 0 0 16,0-5 2-16,1-1-2 0,2 0 3 15,3-2 5-15,3 4 3 0,3-2-3 16,1 1-2-16,2-1-3 0,2 3 2 15,1 0-2-15,2 3-4 0,2 1 0 16,4 3-4-16,2 3-1 0,2 3 4 0,4 5 1 16,0 0-1-16,7 6 1 0,-1 3 0 15,-2 2 0-15,3 4-5 16,-2 1 5-16,-3 1 1 0,3 3 0 0,-5 2 0 16,0 1-1-16,-4 5 0 0,0-2 0 15,-3 4 2-15,-3 0-4 0,-1-1 2 16,-5 1 0-16,-1-4-1 0,-4 0 0 15,-5-3-1-15,-3-1-1 0,-4-3 3 16,-5-2 4-16,-3-2 4 0,-3-4 4 16,-3-2-4-16,-1-2-1 0,-4-3-4 15,-1-2-3-15,1-2 0 0,-2 0-4 16,2-2-31-16,5-3-12 0,5 0-31 16,4 0-36-16</inkml:trace>
  <inkml:trace contextRef="#ctx0" brushRef="#br0" timeOffset="155363.8178">23890 15212 227 0,'0'0'74'0,"0"0"-74"0,0 0-7 0,0 0 7 16,0 0 1-16,0 0 2 16,0 0-1-16,0 0 0 0,-88 8 0 15,69 8 0-15,-3 3-1 0,-2 3 1 0,3 3-2 16,-2 2 2-16,1 3-2 0,4 2 0 15,3 0 0-15,7 2-4 0,-1-4-11 16,9-1-2-16,0-2-3 0,10-2 5 16,-1-4 7-16,6-6 7 15,5 0-2-15,5-4 3 0,4-2 0 0,-1-2 3 16,2-2 4-16,1-4 3 0,-1-1-1 16,-7 2 1-16,4-7-3 0,-7-4 0 15,-1-1 2-15,-5-1-4 0,-4-3 6 16,-3 2 4-16,-5-4 1 0,-2 3-9 15,-2-3-7-15,-9 1 1 0,-3 1-1 16,-9 0 0-16,-4 2 0 0,-5 3 0 0,-6 2-3 16,-1 3-23-16,-4 4-12 0,3-1-26 15,-2 6-32-15,4 1-22 0</inkml:trace>
  <inkml:trace contextRef="#ctx0" brushRef="#br0" timeOffset="155862.0605">22141 15797 189 0,'0'0'16'0,"0"0"-12"0,0 0-2 16,0 0 15-16,0 0-4 0,0 0-3 16,0 0 0-16,0 0 6 0,374 7 6 15,-306-3-3-15,3 0-7 16,1-3 7-16,1 5 2 0,2 0-6 0,-1-2-11 16,0 3 1-16,-5-2-3 0,-4 1-2 15,-4-1 2-15,-6 0-2 0,-3 1 1 16,-8-1-2-16,-4-1 2 0,-5-1-2 0,-7-1 1 15,-7 1-2-15,-6-1-3 0,-6 0-15 16,-8 1-17-16,-1 1-33 0,-9 0-65 16</inkml:trace>
  <inkml:trace contextRef="#ctx0" brushRef="#br0" timeOffset="156895.2099">22659 16233 116 0,'0'0'19'0,"0"0"-6"16,0 0-5-16,0 0 17 0,0 0-5 15,0 0-6-15,4-23-7 0,-4 23 10 16,0 0 5-16,0 0-1 0,0 0-4 16,0 0-12-16,0 0-2 0,0 0-3 15,-1 0 0-15,-3 3 2 0,1 2 1 16,-5 3-2-16,3 5 1 0,-1 3-1 0,-1 6 1 15,0 3-2-15,-1 3 0 0,0 0 2 16,0 2-2-16,3 1 1 0,1-3 0 16,-1 1-1-16,3-1-2 0,1-2-5 15,1-2-4-15,-2-1-13 0,2-4-3 16,3-3 20-16,-1-3-32 0,-1-2-43 16</inkml:trace>
  <inkml:trace contextRef="#ctx0" brushRef="#br0" timeOffset="181936.1918">23005 16611 177 0,'0'0'19'0,"0"0"-8"0,0 0 15 15,0 0-11-15,0 0-2 0,5-30 10 0,-5 23 7 16,-1-3-6-16,0 2-21 16,-2 1 13-16,1-1 6 0,1 3-7 15,0 0-5-15,0 1 1 0,-2 1-3 16,2 2-2-16,-1 0-4 0,0-1-2 16,-2 2-2-16,-2 0-2 0,-2 0 3 0,-1 3 1 15,-2-3 0-15,-1 4 3 0,-1 2-5 16,-2 1 2-16,2 4-1 0,-3 1-2 15,0 1 1-15,-1 3-1 0,0 1-3 16,1 4-7-16,1 1 2 0,3 0-5 16,3-1-7-16,3 0-11 15,3-2 6-15,3-1-17 0,1-2 31 0,6-1-1 16,3-1 2-16,3-2 5 0,1-2 7 16,2 0-3-16,0-2 1 0,2-3 3 15,0-3 1-15,2 1 2 0,0-3-1 16,1 0-1-16,-1-3 0 0,-1-2 3 15,-2-4 9-15,-2-2 14 0,-6-1-1 16,0-4-2-16,-1 0 6 0,-2-3 0 16,-4-3-8-16,-2-3 0 0,0-1-3 0,-5-4 3 15,-6 2-9-15,0 0-4 16,-7-1-2-16,0 3-6 0,-2 3-1 0,5 5 0 16,1 8 3-16,3 4-3 15,4 5-5-15,-2 1 2 0,4 0-16 0,1 6-34 16,3 4-15-16,1 2-19 0,6 1-41 15</inkml:trace>
  <inkml:trace contextRef="#ctx0" brushRef="#br0" timeOffset="182526.671">23320 16780 342 0,'0'0'17'0,"0"0"-16"0,0 0 8 15,0 0-4-15,0 0-4 0,0 0-1 16,0 0-6-16,25 5-26 0,-8 1 32 16,7-2 1-16,2 2 8 0,3 0-9 0,2 3 0 15,0-2-3-15,-1 1 3 16,0-1 0-16,-5-1-2 0,0-2-22 16,-4 2-2-16,-6-4-26 0,-4-1-25 0,-3-1-72 15</inkml:trace>
  <inkml:trace contextRef="#ctx0" brushRef="#br0" timeOffset="182880.9585">23850 16712 304 0,'0'0'56'0,"0"0"-50"0,0 0-6 0,0 0 0 16,0 0 9-16,0 0-9 0,0 0 3 15,0 0-2-15,-65 132-1 0,52-109 1 0,5 1-1 16,-3 1-5-16,0 3 2 16,4-1 1-16,3-2-3 0,-1 0-1 15,1-1-3-15,2-3-5 0,0 1-11 16,2-3-32-16,0-2-44 0,0-7-13 16</inkml:trace>
  <inkml:trace contextRef="#ctx0" brushRef="#br0" timeOffset="183452.9062">22509 16235 55 0,'0'0'205'16,"0"0"-190"-16,0 0-10 0,0 0 6 16,0 0-2-16,0 0-7 0,0 0 2 15,0 0-1-15,0 0-1 0,-153 19-1 0,128 8 2 16,1 6 4-16,0 6-1 15,0-1-4-15,-1 5 0 0,4-1-2 0,3 4 1 16,1-1 0-16,5-3 0 16,4 0 0-16,5-2-1 0,3-3 0 15,5 0-1-15,8-1 1 0,4-8-1 0,2 2-6 16,7 1 7-16,4 2 0 0,7 3 0 16,4 0-2-16,1-2 2 0,4 0 0 15,-1-2-18-15,2-1-38 0,2-1 5 16,6 0 2-16,-6-5-40 0</inkml:trace>
  <inkml:trace contextRef="#ctx0" brushRef="#br0" timeOffset="183870.6226">24167 16604 307 0,'0'0'7'0,"0"0"0"0,0 0 7 0,0 0-14 15,0 0 3-15,0 0-3 0,0 0 3 16,0 0-1-16,147 49 5 16,-134-26 3-16,-3 5 7 0,-2 3-3 0,-7 6-2 15,-1 2-5-15,0-2-4 0,-12 4-3 16,-1 4 0-16,-8 2 0 0,-3 7 0 15,-10 1-1-15,-6-1 1 0,0 0 0 16,-7-1 1-16,0 0 0 0,0-1 1 16,-2-6-2-16,-1-3-3 0,-1-8-7 15,1-6-20-15,-6-5-69 0,7-14-175 16</inkml:trace>
  <inkml:trace contextRef="#ctx0" brushRef="#br0" timeOffset="200250.2344">18604 16390 196 0,'0'0'24'0,"0"0"-18"0,0 0-1 0,0 0 17 16,0 0 3-16,0 0-8 0,0 0-6 16,0 0-8-16,-313 108 0 0,268-87 0 15,-1 0 5-15,5 0-4 0,-1 1-3 16,3 1-1-16,2 0 0 0,2-1 2 15,2-2-2-15,4-1 0 0,1-1 0 16,2 0-8-16,5-4-12 0,2-1-4 16,3 0-7-16,3-4-9 0,6-2-7 15,1-3-20-15</inkml:trace>
  <inkml:trace contextRef="#ctx0" brushRef="#br0" timeOffset="200664.0587">18365 16461 321 0,'0'0'11'16,"0"0"13"-16,0 0-17 0,0 0-4 15,0 0 1-15,0 0-2 0,0 0-2 0,0 0 0 16,0 0 2-16,-1-82 2 0,7 74-4 16,1 0 2-16,-1 3 0 0,6 2-2 15,0 2 0-15,2 1-1 0,6 2 0 16,2 7 0-16,5 2-8 0,1 3 2 15,-2 0-5-15,3 2 3 0,-5 1 2 16,3 2 7-16,-1 1 0 0,-2 2 1 16,-4 0-1-16,-3-2 1 0,-4 0-1 15,-6-1 0-15,-5-3-2 0,-2 0-3 16,-11-2 1-16,-3-1 1 0,-6-2-5 16,-7-1-5-16,-1-3-18 0,-4-1-16 0,-2 0-15 15,3-3-20-15</inkml:trace>
  <inkml:trace contextRef="#ctx0" brushRef="#br0" timeOffset="201929.9307">13426 17279 137 0,'0'0'0'0,"0"0"-11"15,0 0 10-15,0 0 1 0,0 0-14 0,0 0 4 16,0 0 9-16,35 170 1 0,-30-149 5 16,-1-3 13-16,-2-1-2 0,-1-4 7 15,0-1-2-15,0-5-4 0,0 0-3 16,0-3-6-16,0 0 3 0,0-3-4 15,0-1-1-15,1 0-4 0,1 0 8 16,0-4 7-16,1-2-1 0,2-1-15 16,0-2 1-16,1-1-1 0,0-3-1 15,1 0 2-15,1-2-2 0,-2-1 2 16,1-2-2-16,1-1 0 0,-1-5 0 16,-2-1-1-16,1-2 1 0,-1-5 0 0,0-5 0 15,-1-4 3-15,-3-5 0 16,-1-1-1-16,0 1 0 0,-1 2-1 0,1 3 4 15,-1 0 3-15,2 5 0 0,-2 2 0 16,2 5 4-16,1 3-3 0,1-1 2 16,3 2-8-16,-3 3 3 0,2 3-5 15,0 3-1-15,-2 4 0 0,0-1-1 16,4 4 0-16,-3 0-3 0,1 2 2 16,0 0-6-16,-2 2 2 0,0 1 2 15,1 0 1-15,-1 1 1 0,0 0-4 16,2 0-4-16,0 2 4 0,4-1 6 0,-1 0-5 15,2-1 3-15,3 1 2 16,1 2 0-16,4-1 1 0,1 2-1 0,6-1-3 16,3 0-3-16,6 1-1 15,5-1-7-15,2-1 7 0,5 0-2 16,6 0-5-16,6 1-8 0,4 0 0 0,2 0 3 16,3 1 11-16,3 1 7 0,1 3 0 15,4-1 1-15,3 0-1 0,3 1-6 16,1-4-3-16,-2 0 10 0,1 0 0 15,0-2 7-15,-2-1 12 0,1-1 11 16,-1 0-2-16,-1-1-5 0,-4 1-1 16,-1 0-6-16,-3 0-3 0,-6 0-3 15,-4 0-5-15,-4 1 0 0,-7-1-4 16,-7 1 0-16,-3-1-1 0,-8 0 1 16,-5 1-1-16,-3 2 0 0,-10-1-6 15,-4 1-5-15,-6 0-29 0,-4-1-22 16,-4 0 3-16</inkml:trace>
  <inkml:trace contextRef="#ctx0" brushRef="#br0" timeOffset="202713.668">14185 16962 18 0,'0'0'269'0,"0"0"-243"0,0 0-4 16,0 0-1-16,0 0-11 0,0 0-3 16,27-76-7-16,-27 70 0 0,-1 6-1 15,-3-1 0-15,-3 1 0 0,-3 0-2 16,-1 4 3-16,-3 6 0 0,-3 3-1 15,-2 4 1-15,0 5 3 0,-2 2-3 16,0 6-5-16,0 2-8 0,0 3-4 16,-1 5-2-16,2 3-9 15,2 3 9-15,1-1-2 0,3-4-8 0,3-3 25 16,3-5 4-16,3-3-12 0,3-4-2 16,2-3-1-16,0-3 4 0,5-5 6 15,1-2 3-15,6-5-4 0,3 0-2 16,3-4 8-16,1-1 0 0,5-3-4 0,1 0 4 15,-1-3 0-15,0-1 2 0,-2-4 1 16,-2 1 3-16,-3-3 0 16,0 1 13-16,-7-1 10 0,0-1 0 0,-5 1-3 15,-3 0 2-15,-2-2-5 0,-2 1-13 16,-10-1-5-16,-4 1-3 0,-5 0-1 16,-2-1 5-16,-2 2-6 0,-2 2 1 15,1 3 2-15,-1 1-3 0,4 3 0 16,4 0-6-16,4 0-38 0,6 1-25 15,5 0-43-15</inkml:trace>
  <inkml:trace contextRef="#ctx0" brushRef="#br0" timeOffset="202835.6626">14266 17394 404 0,'0'0'0'0,"0"0"-13"0,0 0 3 16,0 0-60-16,0 0-91 0</inkml:trace>
  <inkml:trace contextRef="#ctx0" brushRef="#br0" timeOffset="203498.4151">14593 17066 302 0,'0'0'21'0,"0"0"-7"16,0 0 4-16,0 0-14 0,0 0-3 16,0 0 2-16,0 0 0 0,0 0 2 15,0 0-3-15,156-60 6 0,-139 60 2 16,-2 0-5-16,-2 0-4 0,-1 2 4 0,0 5-3 15,-2-2-2-15,-1 5 0 0,-3 1 0 16,-1-1-2-16,-2 2-3 0,-3 3-1 16,-2 1 1-16,-5 1 5 0,-4 1 2 15,-4-2-2-15,0 2-2 16,-1-1-4-16,0 0-3 0,1-2-7 0,3 0 4 16,1-1-6-16,2-1 1 0,3-5 11 15,2 0 4-15,3-2 1 0,1-2-3 16,8 0-4-16,5 0 0 0,3 0 8 15,6 3 1-15,2-1 1 0,0 1 2 16,1 2 4-16,1 1 4 0,-1 0-2 16,-1 2 4-16,-3 1-3 0,-1 2-1 15,-7-1 3-15,-2 2-5 0,-4-1-8 0,-4 1-3 16,-3 0 1-16,-1 0-2 0,-6-3 4 16,-6-1 0-16,-3 0 4 0,-7-3-1 15,-2-2 4-15,-7-4-1 16,-4 0-1-16,-5-3 3 0,-4 0-3 0,2 0-4 15,-2-3 0-15,1 0-1 0,4-2-6 16,5-1-24-16,7 1-25 0,1-2-30 16,6 1-51-16</inkml:trace>
  <inkml:trace contextRef="#ctx0" brushRef="#br0" timeOffset="204279.1617">15067 17139 330 0,'0'0'4'0,"0"0"0"16,0 0 0-16,0 0-4 0,0 0 0 15,0 0 0-15,0 0 0 0,79-81 3 16,-63 78 1-16,-3 1-1 0,3 2 1 16,-2 0-3-16,2 6 5 0,-3-2-6 15,0 5 0-15,1-1 0 0,-4 1 2 0,-2 2 2 16,-1 0-4-16,-3 1-2 0,-4 2 2 16,0 1-4-16,0 2 1 0,-6-1 3 15,0 3 3-15,-2-3-2 0,0 1-1 16,-1-1-1-16,0 0-2 0,1-2 3 15,1-2 0-15,1-2 0 0,3-3 0 16,0-1 3-16,3 2-3 0,0-3 0 16,7 1-6-16,2-1 3 15,3 3 3-15,4 0 0 0,-1 0 1 0,0-1 3 16,-1 1-4-16,0 0 0 0,0 2 6 16,-1 0 0-16,-3 3 2 0,0-1-2 15,-2 2-2-15,-2-1 0 0,0 2-3 0,-4-3-1 16,-2 1-3-16,-3-3 1 15,-4 1 2-15,-4-3 0 0,-2 1 4 0,-5-1-1 16,-2-1 4-16,-6-2-4 16,-2-1-2-16,-5-1 5 0,-2-4-1 15,-6 1-4-15,0 0-1 0,-3-4 0 16,1-2-13-16,1 0-21 0,3 1-23 0,-1-2-33 16,7 0-36-16</inkml:trace>
  <inkml:trace contextRef="#ctx0" brushRef="#br0" timeOffset="204886.2331">14258 17438 297 0,'0'0'52'0,"0"0"-22"0,0 0-11 16,0 0-1-16,0 0-5 16,0 0-9-16,0 0-1 0,1-3-3 15,-1 3 0-15,-3 0-3 0,-2 0 0 0,-1 0 2 16,-2 0-10-16,2-6-70 0,4-9-218 16</inkml:trace>
  <inkml:trace contextRef="#ctx0" brushRef="#br0" timeOffset="223256.4255">19390 14684 122 0,'0'0'25'0,"0"0"-11"16,0 0-10-16,0 0 5 0,59-34 5 15,-47 28-7-15,1 1-4 0,2 0-1 16,1 0-2-16,0 1 0 0,1-1 0 0,0 1 0 16,2 0 0-16,4-1 1 15,-2 1-1-15,3 1 3 0,3-1 2 0,-1 1 8 16,2 1-3-16,3 1-2 0,1 1-2 16,1 0 0-16,0 1-3 0,1 1-1 15,3-1-1-15,1 4-1 0,2-2 1 16,2 3-1-16,1-1 0 0,4 0-1 15,1 2 1-15,-1-2 0 0,2 2 1 16,-2 0-1-16,1 3 0 0,-1-2 0 16,-1 0 0-16,0 2-1 0,1 1 0 15,-1 0-2-15,1 0 0 0,-4-1-1 16,-4 1 3-16,-4 1 1 0,-4 0 0 16,-3 0 0-16,-6-2 0 0,0 3 0 0,-2 0 1 15,-3 1-1-15,1 0 0 16,-4 1 0-16,1 1 0 0,-5 0 0 0,-2-1-2 15,-2 4 0-15,-2-1-4 16,-2 1 0-16,-1 1 0 0,-1-2 1 0,0 1 4 16,-1 1-1-16,-3 2 2 15,-1-2 0-15,-2 0 0 0,-1 3 0 0,-1 0 1 16,-3-1-1-16,-1 0 0 0,-4-2 1 16,0 1-1-16,-4 0 2 0,1-2-1 15,-3 0 1-15,-1 1-2 0,1-3 1 16,-3-2 0-16,-1 2 0 0,-3-3 0 15,-3 1-1-15,1 0-1 0,-3-1 1 16,-2-3 0-16,-2 1 0 0,-3-3 0 16,0 1-1-16,-1-1-5 0,-2 0-5 15,1-1 1-15,-5-1-1 0,1 0-1 16,-1-2 2-16,-1 0 5 0,2 0 4 16,-2-2 1-16,3 0 0 0,-1-1 1 0,-1-2-1 15,2 2 0-15,1-4 0 16,0 2 0-16,-1-1 0 0,2-2 0 0,1 0 0 15,1-2 0-15,0-1 0 16,2-2 0-16,1-1 1 0,2-1-1 0,-2-1 0 16,-1-1 1-16,5-1-1 0,-1-3 3 15,0 1-3-15,2-3 1 0,4 0-1 16,0 0 1-16,5-2 0 0,1 0 0 16,2 0 1-16,5-1-1 0,-1-1-1 15,1 0 1-15,3-1-1 0,-1-2 0 16,2 0 0-16,-1-1 1 0,4-3-1 15,1 0 1-15,-2-1-1 0,8-1 1 16,2 3-1-16,2-4 0 0,1 6 4 0,6-1 9 16,5 1-13-16,3 2 0 15,2 0 0-15,1 3-5 0,5 1 1 0,3-1-30 16,0 4-51-16</inkml:trace>
  <inkml:trace contextRef="#ctx0" brushRef="#br0" timeOffset="239546.9231">19878 16616 25 0,'0'0'17'16,"0"0"-9"-16,0 0-3 0,15-17 1 0,-13 16-1 15,-1-2-2-15,-1 1-3 0,0 2-6 16,0 0-26-16</inkml:trace>
  <inkml:trace contextRef="#ctx0" brushRef="#br0" timeOffset="240366.7542">19901 16629 130 0,'0'0'21'0,"0"0"-2"15,0 0-8-15,0 0 1 0,0 0-3 16,0 0-3-16,0 0-2 0,0 0 2 16,-36-17-2-16,23 16-1 0,-3-2 3 15,0 3-2-15,-3-3 1 0,0-1 5 16,-5 2 4-16,1 0-5 0,-4 0-1 16,-1 2-2-16,0-1 0 0,-2 0-4 15,3 1 1-15,-3 0-2 0,1 0-1 16,-1 2 1-16,5 0-1 0,-2 0 0 15,0 1-1-15,1-3-1 0,3 3-1 16,0-2 1-16,1 2-5 0,1 0-6 16,4 0-4-16,0 0-6 0,5-2-4 15,2 0-13-15,-1 0-18 0,6-1 10 16</inkml:trace>
  <inkml:trace contextRef="#ctx0" brushRef="#br0" timeOffset="240833.3097">19834 16775 49 0,'0'0'8'0,"0"0"3"0,0 0 0 16,0 0 9-16,0 0 1 0,0 0 2 16,0 0-1-16,0 0-5 0,35 16-5 15,-35-16-4-15,0 1-5 0,-2 0 11 16,-3 1-8-16,-5 0 6 0,-4-1 2 15,-2 0 6-15,-5-1-7 0,-8-1 1 16,-2 1-7-16,-5 0-4 0,1 0 3 16,-2 0-5-16,1-1 2 0,2 2-1 15,3-1-1-15,1 1 0 0,2 1-1 16,4-1 1-16,1 0 1 0,2-1-4 16,5-1 1-16,0 1 1 0,1 0 0 15,4 0 0-15,0 0 0 0,4 0-3 0,1 0-31 16,5 0-31-16,0-1-17 0,1-3-7 15</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42:02.431"/>
    </inkml:context>
    <inkml:brush xml:id="br0">
      <inkml:brushProperty name="width" value="0.05292" units="cm"/>
      <inkml:brushProperty name="height" value="0.05292" units="cm"/>
      <inkml:brushProperty name="color" value="#FF0000"/>
    </inkml:brush>
  </inkml:definitions>
  <inkml:trace contextRef="#ctx0" brushRef="#br0">19941 16565 44 0,'0'0'6'0,"0"0"-5"16,0 0 3-16,0 0-3 0,0 0-1 15,0 0 0-15,0 0-2 0,0 0-9 16,-45-36-6-16,42 36 4 0,1-3 6 16,1 3 2-16,-2 0 5 0,3 0 0 15,-2-2 2-15,-1 1 4 0,-1 0 4 16,-3-2 9-16,0 2-6 0,-3-1-3 0,3-1-4 16,-6 3-3-16,1-1-3 0,0 0 2 15,-5-1-4-15,-2-2 4 0,-2 1-2 16,-4-1 0-16,-1-1 2 15,-4 1 2-15,2-3 0 0,-1 4 5 0,-4-2-1 16,-1 1-1-16,-1 0-3 0,0 1-4 16,-2-3 1-16,2-1-1 0,-3 1 0 15,0 0 0-15,-2-4 0 0,1 1 0 16,0-3 0-16,0-2 1 0,-1 1 3 16,-2-2 9-16,5-1 3 0,-2 0-5 15,-1-2-5-15,4 1-2 0,1-4-3 16,1 3-1-16,1-1 1 0,2-1 0 15,2 1-1-15,1 0 0 0,2 0 0 0,0 0 0 16,6-2-1-16,-2 2 1 16,0-1 1-16,4 1 2 0,0 1-1 0,3 1 4 15,3 0-4-15,0 1 3 16,1-1-4-16,3 1 0 0,0 1 0 16,4-2 1-16,-1 0-2 0,1 0 0 15,1 0 0-15,1-1 0 0,2 0-2 0,2 1-5 16,4-1 1-16,2 1-11 0,2 1-7 15,4-2 11-15,1 2 4 0,3-3-6 16,1-1 8-16,3-3 7 0,-1 1 2 16,7-1 1-16,-1 0 7 0,4 0 5 15,2 2-2-15,3 0 6 0,2 3-11 16,0 1-2-16,5 0 0 0,-5 3-1 16,4 0-2-16,-2-1-3 0,3 2 5 15,1 0-2-15,4 2-3 0,2 2 2 16,3 1-1-16,1 2 0 0,-1-1-1 15,1 1-1-15,4-1 1 0,-2-1 0 0,4 2 0 16,0-1 0-16,1 3 2 0,1 1-2 16,2 2 0-16,-1 2 0 0,4 0-1 15,1 5 1-15,0 3 0 0,0 1 0 16,-1 2 0-16,-3 2 1 0,5 1-1 16,-5 5 0-16,0-2 0 15,-1 3 0-15,-4 1 0 0,-3 1 1 0,-4 2-1 16,-3 1-1-16,-5 4 0 0,-2 0-1 15,-6 1 2-15,-4 5-2 0,-3 0 2 16,-5 3 0-16,-4 3 2 0,-3 3-2 16,-3 3 0-16,-1 2 0 0,-8 2 0 15,-3 0-2-15,-3 0 2 0,-11-3-1 16,-5-2 1-16,-8-1-3 0,-8 0 2 16,-3-2-2-16,-9-3 2 0,-1-4-1 0,-5-5-1 15,-6-6-4-15,-5-5-12 0,-6-6 19 16,-8-7 0-16,-4-7-7 15,8-1-56-15</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30:34.064"/>
    </inkml:context>
    <inkml:brush xml:id="br0">
      <inkml:brushProperty name="width" value="0.05292" units="cm"/>
      <inkml:brushProperty name="height" value="0.05292" units="cm"/>
      <inkml:brushProperty name="color" value="#FF0000"/>
    </inkml:brush>
  </inkml:definitions>
  <inkml:trace contextRef="#ctx0" brushRef="#br0">979 3437 25 0,'0'0'232'15,"0"0"-221"-15,0 0-9 0,0 0 0 0,0 0 0 16,-74-56 6-16,59 53-3 0,2 3-4 16,1 0 1-16,3 3-2 15,1 3 0-15,2-1-3 0,4 3 1 16,0 1-8-16,2 5-5 0,0 0 8 16,1 6 7-16,3 3 4 0,5 5-3 0,1 1-1 15,3 4 3-15,1 0 1 0,1 4-2 16,-2 3 2-16,0 0-1 15,-2 3-2-15,1 1 1 0,-3-1 0 0,1 0-1 16,-3-2-2-16,3 3 2 0,-3-3 0 16,1-1-1-16,-2-1 0 0,3 1 0 15,-2-4 1-15,1 1 1 0,-1-2-2 16,0 0 0-16,2-3 1 0,-2-1-1 16,1 0 0-16,-2-3 0 15,5-2 0-15,-6-4 0 0,1-2-1 0,0-3 1 16,0 0 0-16,2-4 0 0,-4-1 0 15,2-3 0-15,2-3-3 0,-3-1 1 0,4-3 1 16,-3-1 1-16,1-1 0 0,1 0 2 16,4-3 2-16,-3-1-1 0,2-3 1 15,3-2-2-15,-2-5-1 16,3 0 0-16,0-3-2 0,3-1 1 0,1-4 0 16,2 0 0-16,-2-4 0 0,-1 0 1 15,4-4-1-15,2 2 0 0,-5-4 2 16,4-4-2-16,0-3 1 0,-1 0 1 15,-1-1 2-15,2-3 0 0,-3 0 3 16,-3-1 5-16,2 2-6 0,0 1 1 16,-4-3-3-16,2 4 0 0,-2 1-2 15,3 2-1-15,-1 3-1 0,0 1 0 16,-1 4 0-16,0 2 0 0,-1 1 1 16,1 0-1-16,-1 3 0 0,0 3-1 15,-6 1 1-15,0 2 0 0,-2 2 0 16,-1 4-4-16,-3 3-13 0,-2-1-20 15,-1 4-13-15,0 2-45 0,0 0-28 16</inkml:trace>
  <inkml:trace contextRef="#ctx0" brushRef="#br0" timeOffset="832.5301">2182 4394 48 0,'0'0'225'0,"0"0"-196"0,0 0-22 0,0 0-1 15,0 0 13-15,0 0 4 0,0 0-8 16,82-174-15-16,-82 150-2 0,-4-4-4 16,-7 1-1-16,1-2-1 0,-5-1 0 15,-5-1 3-15,-2 2 3 16,-4 3-2-16,1 1 4 0,-5 3-2 0,2 4-1 16,-2 5 3-16,0 4 1 0,-2 6 3 15,-2 3 15-15,-3 3-8 0,2 6 7 16,2 3-5-16,4 6-3 0,1 3-7 15,8 4-3-15,-2 6-1 0,4 4 0 16,5 3 1-16,2 3 0 0,1 0 0 16,4 2-1-16,6-4-1 0,0 1-3 15,6-2 0-15,5-3-1 0,1-4 3 16,1-1 2-16,2-3 1 0,3-6 1 16,4-4-1-16,-2-4-1 0,4-6 1 0,0 2-1 15,-3-6 2-15,4-3 14 16,-3 0-3-16,3-1-2 0,-1-7 1 15,4 0-7-15,-5-6 0 0,0 3-3 0,-1-6 1 16,-2 0-2-16,-1-5 0 0,-1-2 0 16,-2-2-3-16,-2-3-2 0,-1-3-2 15,-5 1 2-15,1 3 0 0,-5-1 3 16,2 2 1-16,1 7 1 0,-4 2 0 16,4 5 1-16,0 4-1 0,-1 2 0 15,2 3-1-15,-3 3-5 16,0 1 6-16,3 1 0 0,-2 10-2 0,6 4 1 15,-4 4-1-15,2 4 1 0,2 2 1 16,-2 0 0-16,3 3 0 0,0 1 0 0,0-1 0 16,-2 0 0-16,2 0 1 15,2-3-1-15,-1 1 0 0,-1-3 0 16,-1 2 2-16,-1-5-1 0,3 3 0 0,-2-4-1 16,-2 1-2-16,3-5-13 0,-3-2-34 15,-3-1 7-15,4-3-20 0,-4-2-13 16,3-2-4-16</inkml:trace>
  <inkml:trace contextRef="#ctx0" brushRef="#br0" timeOffset="1432.7698">2579 4091 402 0,'0'0'9'0,"0"0"-7"15,0 0 1-15,0 0 0 0,0 0-2 16,0 0 2-16,0 0-2 0,0 0-1 15,-3-49-5-15,7 49-24 0,2 2-29 16,5 2 49-16,2 4 7 0,-2 0 2 16,5 6 2-16,2 0-2 0,0 4 2 15,2 1-1-15,-2 4 0 0,4 4 2 16,2 0 0-16,-2 4 0 0,-1 0 1 16,3 1-3-16,-4-1 0 0,-2-2 1 0,-1 0-2 15,-1 1 0-15,-2-1 0 16,-1-3 0-16,-3 1 0 0,0-4-4 15,-5-2-1-15,3-2-2 0,-4-5 4 0,-2 1-1 16,2-5-5-16,-3 2 5 0,-1-6 1 16,0 1 3-16,0-3-6 0,0-2 4 15,-2-2-1-15,-1 0 2 0,1-2 1 16,-7-3 11-16,1-4-4 16,-5 0 0-16,-1-5 1 0,1-3 2 0,-1-3-3 15,2-2 1-15,0-3 0 0,6-4 3 16,0-3-7-16,5-2 2 0,1-1-1 15,5-2 3-15,3 2 9 0,7 0-4 0,0 3-3 16,4-1-2-16,6 1-4 16,-2 3-2-16,6 2-1 0,2 3-1 15,1 2 0-15,3 3 0 0,0 2-7 16,0 3-3-16,1 3-6 0,-3 3-6 16,-2 2-2-16,-3 2-13 0,-7 2-28 0,-5 1-76 15</inkml:trace>
  <inkml:trace contextRef="#ctx0" brushRef="#br0" timeOffset="1932.7468">3520 4063 307 0,'0'0'23'0,"0"0"-20"0,0 0-3 15,0 0-1-15,0 0 1 0,0 0 6 16,0 0-1-16,-12 55-1 0,8-30-4 16,2 3 0-16,0 3 0 0,2 1-2 15,-2 2 0-15,2 0-5 0,0-2 3 16,0 0 2-16,4 2-2 0,-1-3 1 15,1-3-1-15,0-2 3 0,2-3-1 0,-2-1 2 16,-1-4 0-16,0-2 0 0,1-5 2 16,0-2-2-16,-2-1 1 0,1-4-1 15,-1-2-1-15,-1-2 1 16,5-3-6-16,-3-5-21 0,1-4 17 0,-2-2-48 16,1-5-33-16</inkml:trace>
  <inkml:trace contextRef="#ctx0" brushRef="#br0" timeOffset="2096.8676">3581 3615 330 0,'0'0'12'0,"0"0"-2"0,0 0 11 0,0 0-12 15,0 0-8-15,0 0-1 0,0 0 0 16,0 0-1-16,0 0-23 0,62-87-37 15,-58 93-44-15,0 2-12 0</inkml:trace>
  <inkml:trace contextRef="#ctx0" brushRef="#br0" timeOffset="3250.5222">4175 4335 232 0,'0'0'70'0,"0"0"-51"0,0 0-17 0,0 0 2 16,0 0 5-16,0 0 6 16,0 0-10-16,0 0-5 0,0 0-11 0,201-172-4 15,-192 136 3-15,-4-2-7 0,-1 0 1 16,-4 1 9-16,0 3 4 0,-9 4 2 15,-3 4-2-15,2 4 1 0,-4 3 4 16,-2 4 0-16,-1 5 2 0,-2 2 7 16,-6 6 4-16,0 2 6 0,-2 4-2 15,-1 8-2-15,3 7-4 0,-2 4-7 16,2 5-2-16,1 4-2 0,2 2 0 16,2 1 0-16,1 3 0 0,4-1-4 0,0-1 2 15,4 0-2-15,2-4 1 16,0-1 3-16,4-3-1 0,3-5 1 15,1 0-3-15,1-4 1 0,0-4 2 16,5-5-2-16,2-1 2 0,5-3 0 0,1-2 6 16,5-1 0-16,3-2 4 0,3-1-7 15,1-1 0-15,2-3-1 0,-1-5 0 16,1-3 0-16,-4-4 1 0,1-1-2 16,-1-3 0-16,0 0 0 0,-1-3 3 15,-3-4 0-15,0-2-3 0,-3 1 2 16,1 3-3-16,-3 2 0 0,1 5 1 15,-2 1 1-15,2 4 0 0,-4 1 4 16,2 3 1-16,0 5-5 0,0 1 2 16,-2 3-3-16,1 3-1 0,-1 2 0 15,-2 4-1-15,1 3 1 0,-2 1-1 16,0 3 1-16,-1 0 0 0,0 3-2 16,-2 0 2-16,-1 2 0 0,1-4 0 0,-1 2 0 15,2 1 0-15,-2 0 0 0,2-1 0 16,-1-1 0-16,0-1 0 0,2-4 2 15,0-1-2-15,0-1 0 0,-1-3 0 16,3 1 0-16,0-1 1 0,0-6 0 16,-2 0-1-16,3 0 1 0,-2-2-1 15,2 0 1-15,-2-2-1 0,2-7 0 16,0 0 0-16,-2-4 1 0,4 0 0 16,-4-5 1-16,1 1-2 0,-1-6 0 15,-1 0 1-15,0-3-1 0,-2-4 1 16,2 1-1-16,0 0 0 0,-2 0 0 0,0 2 1 15,0 2-1-15,-1 3 0 0,2 5 1 16,-1 1-1-16,1 3 0 0,1 4 0 16,-2 2 0-16,0 4 2 15,2 3-2-15,-1 0 1 0,2 4 1 0,-1 6-2 16,2 8 0-16,-1 1-2 16,0 6 2-16,2 3 2 0,-1 0-2 0,-2 1-2 15,1-1 2-15,-1-1 0 0,-2-2-1 16,2 0 1-16,-3-4-2 0,1-3 2 15,0-1 0-15,-2-4-1 0,0-3 1 16,0-4-1-16,0-2 1 0,-2-1 0 16,0 0 1-16,-1-3 0 0,2 0-1 15,-1 0 1-15,1-1 1 0,0-6 0 16,3-2-1-16,1-2-1 0,-1-3 0 0,3-5 0 16,0 0-1-16,0-5-1 0,4-2 2 15,0 0 0-15,-2-1 0 16,5 4 0-16,-3 1 0 0,1 4 0 15,0 2 0-15,-1 4 0 0,4 4-1 0,-2 2 1 16,3 4 0-16,1 2 0 0,0 2-1 16,0 5 1-16,-2 3-2 0,1 5 2 15,-1 3 0-15,1 3 1 0,-2 4-1 16,3 3-1-16,-3-2 0 0,0-1 1 16,0 3 0-16,-1-3-1 0,-1-1 1 15,-1-2-1-15,0 0-3 0,-1-2 0 16,1-4-8-16,-3-1 1 0,-1-3-4 15,0-1-7-15,-3-2-13 0,-2-6-39 16,-2-3-23-16</inkml:trace>
  <inkml:trace contextRef="#ctx0" brushRef="#br0" timeOffset="3832.2238">5778 4079 366 0,'0'0'24'16,"0"0"-24"-16,0 0-4 0,0 0 4 15,0 0 1-15,0 0-1 0,5 41 0 16,-2-32-7-16,3-1-16 0,3-3-11 15,3-2 6-15,3 0 3 0,1-3 7 0,3 0 11 16,1 0 7-16,2-5 1 0,1 0 0 16,-1-3 3-16,0-1 11 0,-1 1 7 15,1-4 5-15,-5 0-2 16,1 1-7-16,-2-5-6 0,0 1-5 0,-4-4-5 16,-2 0-1-16,-3-2-1 0,-3-1 0 15,-4 1-1-15,0 0 0 0,0 2-6 16,-5 3 0-16,-1 1 1 0,-2 5-2 15,-1-2 6-15,-2 5 2 0,-2 1-1 16,-1 2 1-16,-3 2-2 0,-3 2 2 16,-1 2 2-16,-3 6-1 0,-3 4-1 15,-1 6 1-15,1-1 0 0,1 7-1 16,0 0 0-16,2 4 0 0,2 2 0 16,6 1-1-16,5 1 0 0,4-2 0 0,5 2-3 15,2-2 3-15,2-4 1 16,7 2 0-16,4-2 0 0,4-1 1 15,4-4-1-15,2-3 2 0,4-3 1 16,3-1 8-16,3-3 4 0,2-2-2 0,2 0-4 16,1-2 1-16,1-1-6 15,-1-4 1-15,-2-2-4 0,-2 0 1 0,-2-2-2 16,-2-3 0-16,-2-1 0 0,-2-3-7 16,1-5-11-16,-6 1-16 0,0-6-21 15,-4 3-60-15</inkml:trace>
  <inkml:trace contextRef="#ctx0" brushRef="#br0" timeOffset="4548.6028">7685 4013 301 0,'0'0'31'0,"0"0"-16"16,0 0-13-16,0 0-1 0,0 0 8 0,0 0-9 16,0 0-12-16,-13-3 6 0,3 6 6 15,-2 0 7-15,-2 0-4 0,-2 0-2 16,-2 0-1-16,-5 0 3 0,0 0-2 15,-3 0 1-15,-3 1-2 0,-2-3 1 0,-4 2-1 16,0 0 1-16,-2 0 2 16,2-1-3-16,0 1 0 0,3 0-3 15,2 0-2-15,2 0-12 0,3 2-13 16,4 1-1-16,0 2-6 0,3-1-17 0,1-2-10 16,3 0-8-16</inkml:trace>
  <inkml:trace contextRef="#ctx0" brushRef="#br0" timeOffset="4909.7239">7615 4296 224 0,'0'0'42'0,"0"0"-24"16,0 0-15-16,0 0-3 0,0 0 22 15,0 0-6-15,0 0-4 0,0 0-7 16,-144 10 0-16,107-9-5 0,-5 1 1 16,5-1-1-16,-4 2 2 0,4-3-2 15,0 3 0-15,4 0-6 0,4-1-26 16,4 1-45-16,0-3-29 0</inkml:trace>
  <inkml:trace contextRef="#ctx0" brushRef="#br0" timeOffset="6881.2423">9316 3384 107 0,'0'0'157'0,"0"0"-136"0,0 0-21 15,0 0 0-15,0 0 3 0,0 0 7 16,1 76-2-16,-5-51-5 0,2 1-1 16,-2 2-1-16,2 3 1 0,-2-1-2 0,2 2-1 15,1-1-1-15,0 1-2 16,-1-1-5-16,1 0-2 0,0 0 9 16,-2-2-6-16,0-1 5 0,-2-2 1 0,-1-1 2 15,-3 0-1-15,2-3 0 0,-3 0-1 16,0-2 0-16,-1 2-29 0,0-4-28 15,-3 1-10-15</inkml:trace>
  <inkml:trace contextRef="#ctx0" brushRef="#br0" timeOffset="7215.0338">8710 4267 259 0,'0'0'85'16,"0"0"-72"-16,0 0-10 0,0 0 2 16,0 0 3-16,0 0 0 0,0 0-4 15,0 0-4-15,0 0 0 0,166-2 0 16,-132 2-5-16,4 0-1 0,3 0 4 15,3 0 1-15,2 0 0 0,2-1-3 16,1-2 4-16,-1 1 3 0,1 1-3 16,-4-1 0-16,-3-1 1 0,0 2 0 15,-5-1 0-15,-3 2-1 0,-3 0 1 16,-6 0-1-16,0 0 0 0,-8 5 0 16,0-1 0-16,-8-1 0 0,-2 3-21 0,-5 3-31 15,-2-5-43-15,-1 0-60 0</inkml:trace>
  <inkml:trace contextRef="#ctx0" brushRef="#br0" timeOffset="8130.5319">8373 5120 227 0,'0'0'28'15,"0"0"-17"-15,0 0-6 0,0 0 6 16,0 0 7-16,0 0 0 0,0 0-14 16,0 0-3-16,64-153 1 0,-54 140-2 15,-5 1 0-15,3 1-2 0,0 3 1 0,3 1-5 16,-4 0-2-16,2 4 6 15,-3 0-3-15,6 3 4 0,-7 0 1 16,3 6 1-16,-3-1 3 0,3 6 2 16,-1 1-5-16,-3 7 1 0,0 1 3 0,0 3-4 15,0 5 0-15,-2 1 3 16,-2 2-3-16,0 6-1 0,0-4 0 16,0 3 0-16,0-1 0 0,0-3 0 0,0-1-5 15,0-2 4-15,-2-3 0 0,1-1 0 16,-1-4-1-16,1-2 1 0,0-2 1 15,0-2 0-15,-1-2-1 0,-1-2 1 16,0-4-1-16,1 0 1 0,1-3-5 16,-3 1-1-16,2-4 4 0,0 1-3 15,0-2 3-15,0 0-5 0,2-5 7 16,-2-2 19-16,2 0-10 0,-1-5-2 0,0-2-5 16,1 0-2-16,0-3-2 0,0 0 2 15,0-3 0-15,2-2-3 0,2 0-2 16,2-4 3-16,0-2-1 0,-1-1 2 15,4-4 1-15,-1 1 0 16,3-2 0-16,-2 3-2 0,4 0 2 0,-1 3-1 16,1 3-1-16,0 2 0 0,0-2 2 15,2 7 0-15,0-1 1 16,1 4-2-16,-1 1 2 0,0 3 2 0,0 3-3 16,2-1-3-16,-2 4 1 0,2 2-4 15,-1 0 3-15,2 3 3 0,-2 3 2 16,-2 2-1-16,-1 4 3 0,0 2-4 15,0 6 2-15,0 3 0 0,-2 3-1 16,-2 1-1-16,1 0 0 0,-4 3 0 16,-1 1 3-16,-1 0-4 0,1-1 1 15,-3 1 0-15,-1-3 1 0,0 0-1 16,1-3 1-16,1 0-1 0,-2-3 1 0,1 0 0 16,0-1-1-16,1-2 3 0,-1 0-2 15,0-3-1-15,1 0 0 0,0-4 1 16,2 0-1-16,-3 0 0 0,0-4-2 15,0-3-1-15,1-1-5 0,-3-1-25 16,1 0-45-16,-1-4-27 0</inkml:trace>
  <inkml:trace contextRef="#ctx0" brushRef="#br0" timeOffset="8431.1298">9064 5056 117 0,'0'0'273'0,"0"0"-250"0,0 0-14 15,0 0 10-15,0 0-9 0,0 0-3 16,0 0-5-16,53-8-2 0,-37 12-2 15,4 0-5-15,4 1-7 0,2-5-7 16,1 3 6-16,3-3 3 0,0 0 6 16,-3 0 5-16,1 0 1 0,-3-3 0 15,-4 0 0-15,-2 0 1 0,-4 0-1 16,0-1 0-16,-5 1 0 0,-1-3 0 16,-3 0-1-16,1 2-27 0,-7-4-33 0,0 0-79 15</inkml:trace>
  <inkml:trace contextRef="#ctx0" brushRef="#br0" timeOffset="8713.1933">9468 4830 305 0,'0'0'25'0,"0"0"-14"0,0 0 0 15,0 0-4-15,0 0-2 0,0 0-4 16,0 0 0-16,0 0 0 0,0 0-1 0,15 135 2 16,-14-104-2-16,0 3 0 0,-1 0 1 15,0 2 0-15,0 1-1 16,0 0 0-16,-3-1 0 0,2-1 0 16,-1-1-1-16,1 0 1 0,0-1-3 0,1-2-8 15,-1 0 4-15,1-2-12 0,0-4-33 16,0-3 5-16,0-4-81 0</inkml:trace>
  <inkml:trace contextRef="#ctx0" brushRef="#br0" timeOffset="9980.0408">12025 3390 349 0,'0'0'11'15,"0"0"3"-15,0 0 1 0,0 0-1 16,0 0-14-16,0 0-6 0,0 0 6 15,0 0 5-15,-75 3-4 0,51 7-1 16,-6 1-6-16,-3 2-3 0,-5 0 3 16,-3 2 2-16,0-1 3 0,-6 2-1 15,-4 2 2-15,-1-1 3 0,-3 2-3 16,-5 4 0-16,0 0 0 0,1-1 1 16,0 3 1-16,1 3-2 0,2-3 1 0,1 2-1 15,1-2 3-15,3-2-3 0,7 2 1 16,5-2 0-16,6-1 1 0,5-3-2 15,7-1 0-15,4-1-1 0,4-3 1 16,5 0 0-16,5-2 0 0,3-2-3 16,7 2-2-16,5-3 5 0,10-1 2 15,3 1 1-15,8 0-2 0,5-2 0 16,6 4-1-16,3-4 2 0,5 0-2 16,3 2 1-16,3 0 0 0,3-1-1 0,1 1 2 15,1 2-1-15,3-3 1 16,-3 3-2-16,-1 2 3 0,-1-3-1 15,-2 3-1-15,-2 0-1 0,-4-2-1 16,-2 0-1-16,-6 1 2 0,-3-2 0 16,-6 2 0-16,-8-3 0 0,-5 2-1 0,-5-3 1 15,-6 1 0-15,-7 2 0 0,-3 0-1 16,-2 0 0-16,-7 1-5 0,-7 0 3 16,-7 1-7-16,-4 2 7 0,-3-1 3 15,-9 2 0-15,-1 1 0 0,-8 2 1 16,-5-4-1-16,-2 5 0 0,-5 0 2 15,-4-1-1-15,-1 0 0 0,-2 2-1 16,-2-1 0-16,0-1 0 0,1 5 0 16,0-2-2-16,0 0 2 0,4 3 1 15,2 0-1-15,4-1 0 0,4 1 0 16,2 0 2-16,8 1-2 0,0-1 0 16,3 1 0-16,6-3 0 0,3 2 0 0,5-2 0 15,4 2 0-15,3-5 0 0,4 2-2 16,4-3 2-16,2-1 1 15,6-4-1-15,2 2-1 0,1-4 1 0,8 2 3 16,3-2-1-16,6 0 2 16,4-2 0-16,3-1 1 0,5 1-3 0,3-3 1 15,2 1-1-15,7-2-2 0,6-3 0 16,2 2 0-16,4-5 1 0,2 3 2 16,5 0 0-16,2-1 1 0,2 1 1 15,5-2 0-15,0 2 0 0,0 0-4 16,1 0 1-16,-1-1 2 0,-4 1 3 15,-3 0-1-15,-1 2-1 0,-3-2-5 16,-4 2 2-16,-4-3-2 0,-4 0 1 0,-4 0 0 16,-5 1 0-16,-4-1-1 15,-6-1 0-15,-5-1 1 0,-2 0-1 16,-6 0 0-16,-6 0 2 0,-3-3-2 16,-3 3 0-16,-3 0 0 0,0-3 0 0,-4-2-4 15,-3 2-12-15,-6 0 7 0,-3-2-11 16,-4 1-28-16,-3 1-43 0,1 1-66 15</inkml:trace>
  <inkml:trace contextRef="#ctx0" brushRef="#br0" timeOffset="11279.1428">13350 3562 170 0,'0'0'26'16,"0"0"-11"-16,0 0 5 0,0 0-11 15,0 0-1-15,0 0 1 0,0 0-9 16,0 0-6-16,0 0-6 0,8-20-5 16,-16 17 14-16,-4-2 3 0,-2 2 1 15,-2-3 1-15,0 3 1 0,-4 1 3 16,2-1-5-16,-4 2 0 0,-4-1 3 15,2-1 0-15,-5 1 5 0,-1 1-1 16,-2 1 4-16,-2 0 0 0,0 0 3 16,1 6-5-16,1 0-1 0,3 4-3 15,2 2-3-15,-1 5-2 0,4 3-1 16,-1 6 0-16,0 4-1 0,1 6-2 16,6 2 1-16,-2 4 0 0,4 3-1 0,1 1 3 15,-3 4 1-15,4 0 2 0,-1 2-3 16,-2 2 1-16,1 1-1 0,3 0 1 15,1 1-1-15,1-2 0 0,2-1-2 16,4-2 1-16,0 0 1 0,3-4-2 16,2 0 2-16,5 0 0 0,5-2 0 15,4-2-2-15,4-1 2 0,5 0 2 16,3-2 0-16,4-3 2 0,4-1 0 16,2-2-3-16,3-4 2 0,1-1 0 0,1-4-1 15,-2-1 1-15,4-5 0 16,-6-2-2-16,-1-3 0 0,-1-5 0 15,-4-3 2-15,-1-3-3 0,-6-3 2 16,-3-1-2-16,-3-7 0 0,-6 0-2 16,-1-5-39-16,-5-3-64 0,-1-1-45 15</inkml:trace>
  <inkml:trace contextRef="#ctx0" brushRef="#br0" timeOffset="11879.3515">13681 3616 299 0,'0'0'70'15,"0"0"-53"-15,0 0-9 0,0 0-4 16,0 0-4-16,0 0-4 0,0 0 3 0,6 33 1 16,2-7 0-16,2 2 0 0,5 3 0 15,3 1-2-15,3 1 2 16,4 3 0-16,2 2 0 0,3 1 0 16,4 1 2-16,-1 4-4 0,3-2 2 0,0 2 0 15,-1 3 0-15,1-2 3 0,-2 1-1 16,0-1 0-16,1-3-1 0,-1 3 3 15,0-5-1-15,-3 2 4 0,0-2-1 16,-1-1-2-16,-2 0 2 0,0-1-3 16,-1-4-2-16,-1-1 1 0,-3-2-1 15,-3-9-1-15,1 1 1 0,-5-8-1 16,-1 1 0-16,-1-5 0 0,-1-2-2 16,-4-3 2-16,-1-5-5 0,0 1-1 0,1-2-3 15,-2-6-2-15,0 0 4 16,-2-5-3-16,2-1-8 0,-2-4-3 15,-2 1 1-15,0-3-6 0,-1-3-3 16,-1 2-26-16,-1-2-21 0,0 0-17 0</inkml:trace>
  <inkml:trace contextRef="#ctx0" brushRef="#br0" timeOffset="12329.2736">14503 3576 282 0,'0'0'30'0,"0"0"-12"0,0 0-14 15,0 0 2-15,0 0-1 16,0 0 2-16,0 0-3 0,0 0-4 0,-127-3 0 16,105 20 0-16,0 5 0 0,1 1-2 15,-3 6-2-15,3 5 2 0,-2 0 1 16,0 8-2-16,0 1 2 0,2 4-4 16,0 6 2-16,0 1-2 0,2 3 3 15,-2 0 2-15,-2 3 5 0,3 0 14 16,-1-1-8-16,-1-2 8 0,0-3-13 15,3-4 3-15,-3-1 1 0,1-5-3 16,1 2 6-16,1-4-9 0,2-5-3 16,0-5 0-16,2-4-1 0,1-3 0 15,5-3 2-15,1-2-2 0,3-6 0 16,3-3 1-16,1-3-2 0,1-4-3 16,0-1-8-16,4-3-14 0,3 0-13 0,1-1 10 15,2-5-41-15,1-2-79 0</inkml:trace>
  <inkml:trace contextRef="#ctx0" brushRef="#br0" timeOffset="12896.3357">14681 4917 153 0,'0'0'73'16,"0"0"-49"-16,0 0-3 0,0 0 5 15,0 0 0-15,0 0-11 0,0 0-6 16,0 0-7-16,67-79-1 0,-54 68-1 16,3-3 1-16,0 4-1 0,0-2 0 0,2 3 0 15,-2 3 1-15,1 0-1 0,2 3 0 16,-2 3-2-16,0 0 1 15,-4 0 1-15,0 6 1 0,-2 3 0 0,-1 2 0 16,-4 0-1-16,-2 6 2 16,-2 2 0-16,-2 1 1 0,0 5-2 15,-2-1 3-15,-4 1-2 0,1 1 1 0,-1-1-3 16,0 0 1-16,0 1-1 0,2-1 0 16,1 0 1-16,1-2-1 0,2 2 0 15,0-5 1-15,1 0-1 0,5-1 0 16,2-2 0-16,-1-2 0 0,2 1-2 15,2-4 2-15,-2-2-1 0,0-3 1 16,0-1-4-16,-1-3-3 0,0 0-11 0,-1-3-11 16,-1 0-16-16,0-7-46 15,-2-4-9-15</inkml:trace>
  <inkml:trace contextRef="#ctx0" brushRef="#br0" timeOffset="13035.9089">15131 4675 316 0,'0'0'21'0,"0"0"-11"15,0 0-9-15,0 0-1 0,0 0 0 16,0 0-3-16,0 0-17 0,0 0-140 16</inkml:trace>
  <inkml:trace contextRef="#ctx0" brushRef="#br0" timeOffset="14129.0178">10902 5518 157 0,'0'0'67'0,"0"0"-38"0,0 0-16 16,0 0 12-16,0 0-3 0,0 0-7 16,0 0-6-16,-23-23-5 0,20 21-2 15,1-4-2-15,0 3 0 0,1 0 0 16,1-1 0-16,0 0 1 0,0-2-1 15,0-2-1-15,5 2-7 0,2-1 3 16,0 0 5-16,3 2 8 0,1-4-3 16,0 7-1-16,1-4-3 0,3 3 1 15,-2 1 0-15,2 1 0 0,-2 1-1 16,1 0 0-16,-1 0-1 0,-4 1 0 16,3 4 1-16,-4 2 1 0,-2 0-2 0,-2 2-1 15,-3 4 1-15,-1-1 0 0,0 4-1 16,0-1 0-16,0 4 1 15,-4 0 1-15,0 0 0 0,-1 2-1 0,0 2 0 16,1-3 1-16,1 6-1 0,-1-1 0 16,2-1 0-16,2 0 1 0,0-1-1 15,0-3-2-15,2 1 2 0,4-2 1 16,-1 2-1-16,3-6 0 0,-1 4 1 16,0-7-2-16,0 0 0 0,-2-2 0 15,1-4 1-15,-1-1-1 0,-1-2-1 16,2-3-1-16,-1 0-3 0,0-3-4 15,2-5-3-15,-1-1-5 0,-1-4-6 16,2 0-24-16,-2-3-17 0,0 0 1 16</inkml:trace>
  <inkml:trace contextRef="#ctx0" brushRef="#br0" timeOffset="14308.6014">11219 5182 265 0,'0'0'13'0,"0"0"-13"16,0 0-14-16,0 0-9 0,0 0-20 0,0 0-80 15</inkml:trace>
  <inkml:trace contextRef="#ctx0" brushRef="#br0" timeOffset="14708.7662">11449 5563 132 0,'0'0'156'0,"0"0"-143"15,0 0-5-15,0 0 13 0,0 0-6 0,0 0-5 16,0 0-7-16,0 0-2 0,0 0-1 15,90-45-1-15,-73 43 0 16,-2-1 1-16,4 0 0 0,-1 0 1 0,2 0 1 16,0 1-2-16,-2-1 4 0,3 0 2 15,-5 2 3-15,1-1-2 0,-1 2-5 16,-2 0-2-16,-1 0 0 0,-4 0 0 16,-1 0 0-16,-4 0-5 0,0 2-8 15,-1-1-15-15,-1 1-5 0,-3 2 2 16,1-3-15-16,-4 3-25 0,-1-1-14 15</inkml:trace>
  <inkml:trace contextRef="#ctx0" brushRef="#br0" timeOffset="14948.8569">11482 5643 165 0,'0'0'22'0,"0"0"-16"0,0 0-3 15,0 0 2-15,0 0 1 0,0 0 2 16,0 0 8-16,0 0 4 0,0 0-14 16,68 13-5-16,-43-12 1 0,-2 2-2 15,2 0 0-15,1-2 0 0,-2 1 4 16,2-1-4-16,0 0-3 0,0 1-5 16,-1-1-13-16,-3 1-23 0,0 1 14 15,-2-3 9-15,-2 1-6 0,-1-1-3 16,-5 0-25-16</inkml:trace>
  <inkml:trace contextRef="#ctx0" brushRef="#br0" timeOffset="15192.857">12014 5582 348 0,'0'0'48'0,"0"0"-46"0,0 0-2 15,0 0 4-15,0 0-1 0,0 0 1 16,0 0-4-16,0 0 0 0,0 0-7 16,-69 161-12-16,67-134-26 0,1-1-1 15,1 0-15-15,-1 0-36 0,1-6-26 0</inkml:trace>
  <inkml:trace contextRef="#ctx0" brushRef="#br0" timeOffset="16411.8828">10777 2970 297 0,'0'0'31'16,"0"0"-15"-16,0 0 12 16,0 0-10-16,0 0-5 0,0 0-7 0,0 0-5 15,0 0 0-15,-28-69-1 16,28 65-6-16,0 2-13 0,3-1-20 0,2 3 12 16,0 0 18-16,2 0-1 0,1 3 10 15,2 6 4-15,0 0 0 0,0 2 1 16,2 3 0-16,-4-1-3 0,0 3 4 15,0 3 0-15,-2-2-4 0,-2 3 1 16,0 0-1-16,-1-2-2 0,-2 1 0 16,1 0 2-16,-2-2-1 0,0-1-1 15,0 2-1-15,0-2 1 0,0-1 1 0,-2-2-1 16,-2-1 0-16,2 2 0 16,0-5 0-16,-2 1 1 0,0-1-1 0,0-6-1 15,2 2 1-15,0-4-1 16,1-1 0-16,0 0 1 0,0 0 2 0,0 0 9 15,-1-3-5-15,1-3 6 0,-1 0-6 16,2-4-4-16,0 1-2 0,0-3-1 16,4-4 0-16,1 2 1 0,1-5 0 15,1 0 3-15,0 0-3 0,3 0-2 16,1-2 2-16,0-1 0 16,2 3-1-16,3-1-3 0,-2-1 1 0,4 2 2 15,-2 0 1-15,0 0 1 0,-1 3 1 16,-2 0-1-16,-2 3 0 0,1 2-1 15,-3 4 0-15,-2 4-1 0,-1 0 1 16,2 3-2-16,-2 0 2 0,1 5 0 16,1 1 0-16,-1 1 0 0,-1 5 0 15,0 1 1-15,0 3-1 0,0 1 0 0,-1 2 0 16,1 4 1-16,-1-1-1 0,0-1 0 16,0 1 0-16,1 1 0 0,0-2 0 15,1-2 0-15,0-3 0 0,-3-4 1 16,1-2-1-16,1-1 0 0,1-4 0 15,-1-2-1-15,1-2 2 0,1 1-1 16,1-1 5-16,1-1-2 0,-2 0 1 16,2-4-3-16,0-1-1 0,-1-1 0 15,1 3-2-15,2-1-27 0,0-2-57 16,2 2-95-16</inkml:trace>
  <inkml:trace contextRef="#ctx0" brushRef="#br0" timeOffset="20192.846">5477 3824 202 0,'0'0'24'16,"0"0"-6"-16,0 0-7 0,0 0 11 16,0 0-13-16,0 0-7 0,5-19-2 0,-6 19-9 15,-2-3 0-15,1 2-8 16,-2-1-5-16,3-1 2 0,-1 0 9 16,-1 1 11-16,2 0 1 0,-1 0 3 15,-1-3-1-15,-1 5 9 0,0 0 5 0,-2-2 3 16,0 2-6-16,-3 0-5 0,-1 0 1 15,2 2-6-15,0 1 1 0,-1 4-2 16,-1 0 0-16,-1 4-3 0,1 1 3 16,-3 5-3-16,2 0 0 0,0 1 0 15,3 1-1-15,0 0-1 0,0 1 1 16,2 3-3-16,3-4-1 0,0 3-2 16,2 0 1-16,0-2 3 0,1 1 2 15,0-5-2-15,4 0 0 0,-2-1 1 16,6-3 2-16,-3 0 3 0,1 0 3 15,3-2-4-15,3 1 1 0,0-4-3 16,4 0 1-16,3 1 0 0,2-2 1 0,3 2 1 16,0-4-2-16,1 1 0 0,1-2 1 15,0-3-2-15,-3 2 2 0,-3-2-1 16,0 0 0-16,-4-4-1 0,0 1-1 16,-6-1-29-16,-1-5-71 0,-4-1-66 15</inkml:trace>
  <inkml:trace contextRef="#ctx0" brushRef="#br0" timeOffset="23225.2045">15103 4300 79 0,'0'0'130'16,"0"0"-96"-16,0 0-26 15,0 0 7-15,0 0 1 0,0 0-3 16,0 0 1-16,0 0-10 0,38-1-3 0,-33 1 0 15,0 0 0-15,5 0-1 0,-2 0 2 16,3 0-1-16,5 0 1 0,5 0-2 16,5 3 2-16,4 2-2 0,3 0 0 15,6-1 0-15,-1 1 0 16,5-1 0-16,1 1 0 0,-2-3 3 0,1 1 1 16,-3-3 10-16,-2 0 2 0,-3 2-3 15,-6-2-11-15,-1 0 1 0,-8 1-3 0,-4-1-1 16,-5-4-7-16,-6-2-54 0,-3-1-146 15</inkml:trace>
  <inkml:trace contextRef="#ctx0" brushRef="#br0" timeOffset="23758.0917">16043 3861 281 0,'0'0'39'16,"0"0"-24"-16,0 0-1 0,0 0 15 15,0 0-19-15,0 0-1 0,0 0-9 16,0 0 0-16,44-56-4 0,-40 64-6 16,4 3 0-16,1 3 6 0,6 3-1 15,-1 3 5-15,2 4-5 0,3 4 5 16,1 2 0-16,4 3 0 0,3 2 1 15,1 3-1-15,0 0 0 0,2 2 3 16,-2 1-1-16,2 0-1 0,-1 0 4 16,1-3-3-16,-1 1 0 0,1 1 1 15,-2-2-2-15,1-3 0 0,0 4 0 16,0-8 0-16,0 4 0 0,0-2-1 0,0-4 0 16,1 1 0-16,-5-6 0 0,2-2 0 15,0-1 0-15,-4-3 2 0,2-4-2 16,-4-3-2-16,-2 3 2 15,0-5 0-15,-1 2 0 0,-3-5 0 0,-2-1-1 16,-1-1 1-16,-1-2-11 0,-2-1-28 16,-1-1-23-16,-1 0-43 0,-2-3-34 15</inkml:trace>
  <inkml:trace contextRef="#ctx0" brushRef="#br0" timeOffset="24191.4431">16914 4076 252 0,'0'0'12'16,"0"0"-11"-16,0 0 6 0,0 0 11 15,0 0-3-15,0 0-5 0,0 0-5 16,0 0-2-16,-184 258-1 0,149-217-1 16,1 0-1-16,0 0 1 0,0 1 0 15,1-2-1-15,2-1-1 0,4 1 1 16,0-4 0-16,5-2 0 0,-1 0 0 15,4-5 0-15,2-2 1 0,-1-5 1 0,5-1 0 16,-1-7 10-16,5 0 3 0,1-2-3 16,2-3-8-16,1-1-1 0,-1-3-2 15,1-2 1-15,1-3-1 0,0 0-2 16,-2-3-9-16,0-5-20 0,1-4-38 16,-1 1-121-16</inkml:trace>
  <inkml:trace contextRef="#ctx0" brushRef="#br0" timeOffset="24725.3201">15820 3582 316 0,'0'0'39'0,"0"0"-31"0,0 0-5 0,0 0 4 16,0 0 1-16,0 0-4 0,0 0-3 15,0 0-1-15,-95-76-3 0,88 72 1 16,2-1-14-16,3 2 2 0,2-3 10 16,4 3 2-16,5 0-6 0,4 0-24 15,7 1 32-15,5 2 2 0,5 0-1 16,7 0 4-16,5 0-2 0,7 3 6 15,3-1 7-15,5 1 0 0,1 0 1 16,0 0-1-16,2 0 5 0,-2 0-8 16,1 0-1-16,-3 0-8 0,0 0-1 15,-5 0 0-15,-3-1-2 0,-4-1 0 16,-1 1-1-16,-5-2 0 0,-3 0 0 16,-4 0-5-16,-3 0-1 0,-6-3-7 15,-5 1-6-15,-5-2-17 0,-8-1-29 0,-4-1-100 16</inkml:trace>
  <inkml:trace contextRef="#ctx0" brushRef="#br0" timeOffset="25324.573">17115 3531 274 0,'0'0'120'15,"0"0"-105"-15,0 0-10 16,0 0 1-16,0 0-6 0,0 0-1 0,0 0 1 16,0 0 0-16,20 56 0 15,-9-33-8-15,1 2-14 0,6 1-11 16,4 5 18-16,-2 3 11 0,3 4 4 0,3 3 0 16,1 4 1-16,-1 5 2 0,3 3-3 15,-4 4 4-15,1 3 3 0,-3 2 0 16,-2 2-1-16,-6-1 0 0,-3 3 1 15,-6-2-3-15,-5 1 0 0,-2-2-1 16,-8-2-1-16,-7 0 0 0,-4-3-2 16,-5-2 1-16,-5-3 1 0,-6-4-2 15,-3-4-2-15,-2-3 1 0,-5-5-5 16,-1-3-6-16,-3-4-6 0,2-3-31 16,1-8-50-16,7-7-36 0</inkml:trace>
  <inkml:trace contextRef="#ctx0" brushRef="#br0" timeOffset="26257.633">17387 3333 177 0,'0'0'58'0,"0"0"-29"16,0 0-9-16,0 0 7 0,0 0-10 0,0 0-1 16,0 0-10-16,48-113-5 0,-38 104-1 15,-1-2-3-15,2 0 3 0,3 2-5 16,2-2 5-16,0 5 0 0,4 2 0 15,-1 1 0-15,3 0 0 0,5 3 0 16,0 0 1-16,0 4 0 0,1 1 2 16,-1 2-2-16,0 1-1 0,0 2 0 15,-5-2 1-15,1 5 0 0,-4 2 4 16,1-3-1-16,-4 4-1 0,-2 0-2 16,-5 2-1-16,0-1 0 0,-3 2 0 15,-4-4 0-15,-1 2-1 0,-1 3 1 16,0-4 0-16,-3 1 0 0,-3 1-5 0,1-3 3 15,-2 0 2-15,0-1-2 0,-2-3 0 16,0-2-1-16,-1 2-2 0,-3-2 3 16,3-3-3-16,-2 2 4 0,-1-2 1 15,0 2 0-15,3-2 0 16,-1 0 1-16,-1-2 5 0,5 0-6 0,-4 1 0 16,5-2 5-16,-1 0-5 0,3 0 1 15,1-3 0-15,0 3-1 0,2-3 0 16,1 0 0-16,0 2 1 0,1-2 4 15,3 0-5-15,4 0-1 0,2 0 1 16,8-2 12-16,1 2-10 0,8 0-1 16,3 0 2-16,3 2-2 0,3 1 8 0,7 1-3 15,0 1 4-15,6 0 6 16,3-1-4-16,6 2-2 0,0-3-4 0,7-1 5 16,-1 1-3-16,4 0 4 0,-2-1 0 15,2-1-2-15,-1 1-1 0,-3-2-2 16,1 0-3-16,-5 0 1 0,-5 0-3 15,-4 0-2-15,-8 0 1 0,-5 0-1 16,-4 0-1-16,-9 0-19 0,-2-2-32 16,-4-1-71-16,-5-1-170 0</inkml:trace>
  <inkml:trace contextRef="#ctx0" brushRef="#br0" timeOffset="33155.8788">1420 6939 335 0,'0'0'13'0,"0"0"-3"0,0 0-5 16,0 0 13-16,0 0-3 0,0 0-7 15,0 0-3-15,0 0-5 0,30-103 0 16,-38 95-7-16,1 0-6 0,-7 1-4 16,0 1 12-16,-4 0 2 0,0 5 3 15,-2-2 1-15,-3 3 0 0,1 0-1 16,1 0 6-16,-5 3-6 0,3 3 2 15,-2 1 2-15,2 5 0 0,-2 2-1 16,2 3-1-16,3 0-1 0,-1 5-1 16,2 1 0-16,4 2-1 0,0 2 1 15,4 0 0-15,2 1-1 0,2 1 0 16,-1 2-1-16,4-3 1 0,2 6-1 0,2-2 0 16,3 3-3-16,9 0-1 0,2-1 2 15,4 2 4-15,-1-1 0 16,6 1 1-16,2 1-1 0,-3-3 0 15,4 2 3-15,-5 1-3 0,1 0 0 0,-3 0 0 16,-2 2 3-16,-3-5-3 0,-2 0 0 16,-5-3 1-16,-3-6-1 0,-3 1-1 15,-1-3 1-15,-8-3-6 0,0-3 5 16,-7-2-12-16,-2-2 13 0,-8-2 2 16,-3-1 1-16,-7-4 7 0,-4-6 0 15,-1 1 4-15,-4-1-6 0,3 0-7 16,-1-1 2-16,5-2-2 0,2-3-2 15,3-1-4-15,1-5-24 0,4 0-24 16,4 1-21-16,4-4-18 0,5 2-2 16</inkml:trace>
  <inkml:trace contextRef="#ctx0" brushRef="#br0" timeOffset="33655.5896">1787 6992 360 0,'0'0'12'16,"0"0"-6"-16,0 0-3 0,0 0-1 15,0 0-2-15,0 0-6 0,0 0 4 16,0 0 2-16,-23 70 3 0,13-36 0 15,4 2-1-15,-3 5-2 0,4 0-2 16,-4 5-2-16,3-3 2 0,1 3-1 16,-2-2 3-16,2 1 0 0,1-2 0 15,0-1 0-15,2 0-1 0,0-3 0 16,2-2 0-16,0-5 1 0,0-3 0 0,1-2 1 16,0-2-1-16,1-4 0 15,1 0 1-15,0-3-1 0,-3-2 1 16,1-4 0-16,-1-4-2 0,1-1 1 15,-1-2-7-15,0-2-23 0,0-1-14 16,0-2-19-16,-1-2-22 0,-3-4 14 0</inkml:trace>
  <inkml:trace contextRef="#ctx0" brushRef="#br0" timeOffset="34888.2787">1462 7557 293 0,'0'0'33'0,"0"0"-22"0,0 0 10 0,0 0 2 16,0 0-11-16,0 0-1 0,0 0-5 15,0 0-6-15,100-40 0 0,-71 40 0 16,5 0 0-16,3 0 0 0,4-3 0 15,5 3 2-15,2-3-3 0,5 1 2 16,0 0-1-16,6 1 0 0,0-1 3 16,2 1-3-16,1-1 3 0,-3 2 0 15,1 0 1-15,-6-1 0 0,-2-2-3 16,-2 1 1-16,-5-4-1 0,-3 3 5 16,-3 0-6-16,-6-2 2 0,-4 2-1 15,-6-2-2-15,-6 2 0 0,-3-3 1 16,-7 1 1-16,-2-1-1 0,-5 0 0 15,-4 0-2-15,-4-4-8 0,-8 3 10 0,-3-1-5 16,-9 2 5-16,-2 1 0 0,-3-1 0 16,-5 3 0-16,1 3 1 15,-4 0-1-15,3 0 0 0,0 2 2 0,-1 5 0 16,2 1-2-16,3 1 1 0,1 4-1 16,1 4 1-16,5 1-1 0,2 1-1 15,7-1 0-15,3 0-1 0,6 3-1 16,2-4-1-16,6 0-1 0,1-1 0 15,7-2-2-15,3-1 0 0,5-1-2 16,2-2 9-16,3-2 1 0,0 0-1 16,4-2 3-16,-1-3 0 0,0 0 0 15,0-1-1-15,-2-1 3 0,-2-1-2 16,-1 0-3-16,-2 0 0 0,-1-3 2 16,0-5-1-16,-2 2-1 0,2-3 1 0,-6-2 0 15,0 0 0-15,2-1-1 16,-6 1 0-16,-1 0 2 0,0 2-1 15,0 1 1-15,-2-1-2 0,-1 6 0 0,0 1 0 16,0-1-2-16,-1 3 2 16,0 0 0-16,0 3 0 0,2 2-4 0,-1 4-1 15,2 5 4-15,0-3 1 0,1 6-1 16,-2-2 1-16,0 1 0 0,1-1 0 16,0 1 1-16,3-2-1 0,-2 1 0 15,5-4 0-15,-1 0 0 0,-1-2 0 16,2-1 0-16,0 0 0 0,1-2 1 15,2-1 1-15,1-2-2 0,-2 1 0 16,2 1 0-16,1-5 1 0,1 0 1 16,-4 0-2-16,2-5-1 0,1-1 1 15,0 0 2-15,1-2-2 0,-2-1 0 0,0-2 1 16,-2-1-1-16,1-1 1 0,-1 1-1 16,-2-2 1-16,1-2-1 0,-2 4-1 15,0-3 1-15,-3 2 3 0,0 1-3 16,1 3 0-16,-2 1 0 0,0 2 2 15,-2-1-1-15,1 4-1 0,1 0 0 16,-2 3 1-16,-1-3-1 0,-1 3 0 16,1 0 0-16,2 3-2 0,-1 5-2 15,1 3 2-15,1 0 0 0,0 4 2 16,-3 2 0-16,0 0-2 0,-1 2 2 16,0-4-4-16,-1 5 1 0,-3-6 3 15,0 2 0-15,2-1 0 0,0-2 0 16,1 2 0-16,1-6 1 0,0-2 0 15,0-3-1-15,0-1 0 0,2-1-2 0,1-2 2 16,1 0 3-16,1 0 1 16,0-3 2-16,3-6 0 0,-2 2-1 15,4-5-2-15,-3 1-2 0,4-3-1 0,-4 0 0 16,4-1 0-16,-1-2 1 16,0 0-1-16,4 0 0 0,1 1-1 0,-1 1 1 15,-1 2 0-15,3 4 0 0,-1-2 0 16,1 5-1-16,0 0 1 0,0 4 0 15,0 2 0-15,1 0 1 0,-2 2-1 16,1 6-1-16,-2 2 0 0,0 4 1 16,-1-1 0-16,-1 4-2 0,1 3 2 15,-1-3 0-15,-1 1 0 0,-1 1-2 0,0 0 2 16,-2-4-1-16,2 2 1 16,-4-5-1-16,6 1 1 0,-5-4 1 0,2 2-1 15,-3-5 0-15,4 2 0 16,-4-1 0-16,3-2 0 0,-3 0-6 15,0 0-6-15,3-4-4 0,-3 4-22 0,3-5-10 16,-1 0-12-16,4 0-21 0,0 0 10 16</inkml:trace>
  <inkml:trace contextRef="#ctx0" brushRef="#br0" timeOffset="35656.3923">4096 7792 41 0,'0'0'240'0,"0"0"-209"0,0 0-20 0,0 0 8 16,0 0 2-16,0 0-3 0,87-106-3 16,-87 90-15-16,-2-1-8 0,-6 2-2 15,0-3 2-15,-6 0 1 0,1 2 2 16,-4-2 3-16,-1 4 1 15,-4 3 2-15,-2-1-2 0,-1 1 2 0,-1 5-1 16,-4 1 3-16,0 0 1 0,-4 4-3 16,-1 1 5-16,-1 3-2 0,2 5 1 15,-1 3-3-15,3 2 2 0,0 6-3 16,3 1 0-16,3 2-1 0,1 4 1 16,5 2-2-16,5 0 0 0,5-1 0 15,-1 0 1-15,5-2-3 0,1 0-2 16,3-4 0-16,2 0 4 0,0-3-4 15,2-4 2-15,6 1-2 0,0-4-2 0,6-3 7 16,2 2 6-16,3-4 0 0,6-3-2 16,1-2 0-16,4 1-3 15,4-2 2-15,-1-3 0 0,3-3 0 0,2-1-3 16,-1-4 0-16,2-2 4 0,1 0-2 16,-3-4-2-16,0-4 1 0,-2-1 1 15,1 0-2-15,-2-4 1 0,-2-1 1 16,-2-2-1-16,-1-2 1 0,-4-3 0 15,-1-3 2-15,-4-2 0 0,-3-1 1 16,-3 0-3-16,-2-2 0 0,-3-2-2 16,-1 3 0-16,-4 2 0 0,-1 2 0 15,-2 3 0-15,-1 4 0 0,0 4 0 16,-2 1-2-16,-4 5 2 0,-1 5-4 16,0 0-2-16,-5 5 2 0,3 2-2 0,-5 4 6 15,2 4 3-15,-2 0 4 16,-1 3-5-16,0 4-2 0,-1 3 1 15,0 8 0-15,-1 2 1 0,-1 8-2 0,2 0-2 16,-1 4 1-16,4 3 0 0,-1 2 1 16,1 1 0-16,3 1 0 0,5-2 0 15,-1 5-1-15,6-3-1 0,0 1-2 16,2 2 4-16,5-2-1 0,1-4 0 16,0-1 1-16,6-4 0 0,0-3 0 15,3-3 1-15,2-5 0 0,1-3 4 16,5-3-2-16,2 1 0 0,3-4 1 15,1 2-2-15,2-6 1 0,0-2 0 16,0 1-2-16,0-4-1 0,-2-2 0 16,1 0-1-16,-1-5-8 0,-6-2-13 15,0-1-8-15,-7-5-17 0,0 1-31 16,-4-2-64-16</inkml:trace>
  <inkml:trace contextRef="#ctx0" brushRef="#br0" timeOffset="36254.6799">5154 7635 332 0,'0'0'17'0,"0"0"-10"0,0 0-3 16,0 0 15-16,0 0-9 0,0 0-3 15,0 0-4-15,-137-132 0 0,104 121-3 16,2 5-1-16,0 3 1 0,-1 3 0 0,0 0 0 16,0 0 0-16,2 9 0 15,2 0 0-15,2 7 0 0,3 2 0 16,3 6-2-16,3 0 2 0,4 3-1 0,5 4-3 16,2-2 4-16,5 2-5 0,2-3-2 15,8 0 4-15,3-2-1 0,4-4-1 16,1-3 4-16,2-1 1 0,4-7 2 15,2 1-2-15,-1-5 6 0,2-1-4 16,2-2 2-16,-1-1 1 0,1-1-4 16,-3-2 0-16,-1-2 2 0,-1-4-2 15,-2-3-1-15,1-2 2 0,-4-3-2 0,-1-1 1 16,-2-4-1-16,0 0 0 16,-4-4 1-16,-2 0-1 0,-2 0 0 15,-1 1 3-15,-4 2-3 0,0 8-3 16,0 2 3-16,0 4 3 0,1 0 0 0,-3 4-2 15,0 2 1-15,0 0-2 0,0 2 0 16,1 7-2-16,2 5 0 0,0 2 2 16,0 4 0-16,1 0 0 0,0 3 0 15,2-1 0-15,-2 0 0 0,1 2-5 16,2-2-11-16,0-2-16 0,1 0-9 16,0-3-18-16,3 2 31 0,-1-5 11 15,-1 0-30-15,-2-4 47 0,3 0 2 16,-3-4-1-16,1 0 0 0,0 0-1 15,0-2 0-15,1-1 0 0,-1 0-1 16,3 0-28-16,-1-3-29 0</inkml:trace>
  <inkml:trace contextRef="#ctx0" brushRef="#br0" timeOffset="36720.2672">5406 7790 117 0,'0'0'39'0,"0"0"-13"16,0 0-10-16,0 0 12 0,0 0-4 15,0 0-1-15,0 0-1 0,0 0-9 16,32-284-6-16,-29 270 0 0,0 2-6 16,0 6 2-16,1-1-3 0,-1 4-1 15,5 3-4-15,0 0 5 0,0 0 0 16,3 3 3-16,1 8-1 0,0 3-2 16,1 1 2-16,-2 4-1 0,4 5 1 15,-3 3-2-15,1 1 0 0,2 3 0 16,1 0 0-16,2 0 0 0,2 0 2 0,-2 1-2 15,1-4 0-15,-2 0 0 0,0-5 0 16,-5-1 1-16,4-3-1 0,-7-1 0 16,0-5 0-16,-1-1 1 0,-1-4-1 15,-3 0 0-15,-1-4 0 0,0 1 0 16,-2-2 0-16,-1-3 0 0,0 0 0 16,0 0 0-16,0 0 0 0,-1-8 0 15,-3-1-4-15,-2-1 4 0,0-6 6 16,0 0 5-16,-2-2 2 0,3-4-6 15,3 0 3-15,2-6-5 0,0 2 1 16,2-2-4-16,5-1-2 0,2 1-3 16,2 3 2-16,1-1-3 0,2 4 3 15,1 2 1-15,3 4 0 0,1 4-3 16,1 3 2-16,3 4 1 0,2 0 2 0,1 3-2 16,0 1-13-16,-1 1-10 15,2 0-18-15,-2 0-14 0,2 3-7 16,-3 2 6-16,-2 0 5 0,-2 1-9 0</inkml:trace>
  <inkml:trace contextRef="#ctx0" brushRef="#br0" timeOffset="37404.4242">6396 7715 101 0,'0'0'36'0,"0"0"-17"0,0 0 4 15,0 0 6-15,0 0 10 0,0 0 0 16,0 0-12-16,0 0-17 0,30-57-10 15,-36 43 4-15,-2-1-1 0,-2-1 7 16,0 2-5-16,-3-2 1 0,1 4-5 16,0-2-1-16,-3 6 4 0,-1-1-3 15,-2 4 0-15,1 2 1 0,-3 3 1 16,-1 0 0-16,0 2 3 0,-3 4 3 0,-1 7-2 16,-2-1-1-16,3 2-4 0,2 6-2 15,2-2 0-15,3 4 0 0,7 3-3 16,1-3-5-16,5 5-5 15,3-2-1-15,1 0-1 0,5-2-1 0,5-1 2 16,4-3 12-16,1-3 2 0,1-2 3 16,1-3 1-16,1-1 4 0,-1-1-1 15,4 0 4-15,0-3 1 0,0-2-5 16,4-1-4-16,-2-3-2 0,3 0-1 16,-1-2 2-16,2-5-2 0,4-5 0 15,-1-1 1-15,-1-5-1 0,0-3 0 16,0-1 1-16,-2-3 1 0,-1-3-1 15,-1-4 3-15,-2-2 0 0,-1-3 1 0,-3-5-4 16,-2 0 1-16,-2-4-2 16,-3-1 0-16,-1 1 3 0,-6-2-2 15,0 3-1-15,-1 2 0 0,-1 4 0 16,-2 5 0-16,-1 6 0 0,0 3-3 16,0 5 3-16,0 1 0 0,-1 7 0 0,-1 3 0 15,-1 0-1-15,1 7-9 0,-1 2 7 16,-1 0-3-16,-3 11 6 0,-1 4 3 15,0 7-3-15,0 3 0 0,1 9-1 16,1 3 1-16,3 6-1 0,2 1 0 16,1 5-6-16,0 1-8 0,7 1 7 15,1 0-11-15,-1-2 10 0,1-3 7 16,-3-5 2-16,1-1 0 0,2-9 0 0,-2-3 1 16,2-2 2-16,2-4 0 15,1-3-2-15,2-4 16 0,1 1-4 16,-1-6-6-16,2 0 0 0,-1-1-4 15,1-6-2-15,-1-2 2 0,2-1-2 16,-1-1-1-16,3-8 0 0,0 0-2 0,3-4-16 16,0-1-17-16,-3-1-28 0,2-2-42 15,-4 3-32-15</inkml:trace>
  <inkml:trace contextRef="#ctx0" brushRef="#br0" timeOffset="38470.2205">8205 7766 122 0,'0'0'314'0,"0"0"-309"0,0 0 3 15,0 0-6-15,0 0 6 16,0 0-8-16,0 0 3 0,-28-189-3 0,5 169-6 16,2 3-18-16,-5 5-2 0,2 1 6 15,-3 3 3-15,3 0 7 0,-4 4 7 16,3 2 3-16,-2 2 1 0,1 2 0 15,2 7 4-15,1 2-1 0,1 9 0 0,3 0 0 16,0 5 0-16,3 3 2 0,-1 3-5 16,5 1-1-16,1 2 1 15,3-3-2-15,5 2 1 0,0-2-7 0,3-3-8 16,0-2 3-16,3-4 7 0,0-1-24 16,5-4 19-16,1-4 10 0,4 1-1 15,1-7 1-15,2 0 4 0,5-3 6 16,1-2 3-16,3-2 2 0,0 0-1 15,2-3-5-15,2-3-4 0,-1-1 0 16,1-5-2-16,2-1 0 0,0-3-3 16,-1-3 0-16,1-3 0 0,-1-6 1 15,0-3 0-15,-1-4 2 0,-1-1-3 16,-2-6 0-16,0-1 3 0,-5 0-2 16,2-2 0-16,-4 0 0 0,-1-3-1 15,-2 0 4-15,-2 3-3 0,-3-3-1 16,1 6 0-16,-6-1 0 0,-1 7 2 0,-3 1-2 15,-2 1 3-15,0 6-3 0,-3 3 0 16,-3 0 5-16,-3 6-5 0,1 3 0 16,0 3 7-16,-2 4-5 0,-1 2-2 15,3 4 1-15,-2 3-1 0,0 2 0 16,-1 7 0-16,1 5-2 0,0 8 1 16,-1 6-1-16,2 4-1 0,-1 6 1 15,4 5 2-15,-1 2 0 0,4 3 0 16,1 3-1-16,-1 0 0 0,1-3-4 15,-2-2 3-15,2 1 2 0,-2-5-1 16,2 1 1-16,2-4-1 0,-1-4 1 16,1-1 0-16,2-4 0 0,3-4 0 15,6 0-1-15,-3-4 0 0,5-3-2 16,2-5 3-16,3 1 1 0,0-5-1 0,5-1 0 16,0 0-1-16,0-6 2 0,2 0 3 15,1-3-4-15,1-6 0 0,2-3 2 16,1-1-1-16,-1-2 0 0,2-2 1 15,-1-3-2-15,1-3 3 0,0-3-2 16,-4-2 4-16,-2-3-4 0,4 0 3 16,-7-1-3-16,0 1 2 0,-5 3-1 15,-3 2-2-15,-4 3 0 0,-4 3 0 16,-2 1 1-16,-3 4-1 0,-1 0-7 16,0 1 2-16,-8 4 5 0,-1-2 1 15,-7 3-1-15,-2 3 2 0,-6-2-2 16,-2 5 0-16,-1-1 0 0,-3 2 1 15,5 10 0-15,1 1-1 0,1 6-1 0,3 3 1 16,7 4-1-16,3 3 0 0,2 4-4 16,6-4-1-16,2 3 1 15,6 0 2-15,5 0 3 0,4-3 3 16,4-3-1-16,3-2-1 0,2-3 1 16,2-1 0-16,1-5 0 0,0-1-1 0,2-1 4 15,-2-3-1-15,-1 0 0 0,-2-6-2 16,-3-3-2-16,-2 0-2 0,-4-6-9 15,2-5-50-15,-5-5-99 0</inkml:trace>
  <inkml:trace contextRef="#ctx0" brushRef="#br0" timeOffset="39569.1988">9425 7477 399 0,'0'0'15'0,"0"0"-8"0,0 0 3 0,0 0 0 16,-28-48 3-16,21 50-11 0,-2 5-2 15,1 7-2-15,-2 1-5 16,5 4 0-16,0 6-4 0,1 2-5 0,1 3 2 16,3 4 4-16,0-1 2 0,3 2 2 15,4 1 2-15,0-2 4 0,4 1 1 16,-2-2 1-16,1-1-1 0,0-2 2 15,-2-4-1-15,3 2 4 0,-2-3 1 16,3-2 2-16,0-6 2 0,4 1-1 16,1-3-4-16,1-2-5 0,3-2 2 15,2 0 0-15,0-4-1 0,0-3-2 16,1-2 2-16,-5-2-2 0,1-6-1 16,0-2-3-16,0-6 2 0,-2 0 0 15,-1-6-2-15,-4 0 2 0,0-2 2 16,-1-3-1-16,-4-4 0 0,-3-1-1 15,-3 1 2-15,-2 1-5 0,-1 2 2 0,-4-1 3 16,-1 4 3-16,0-2-3 0,-1 3 2 16,2 1-5-16,0-1 4 0,-1 4-2 15,2-1-3-15,-2 4 0 0,2 1 0 16,1 0 4-16,0 3-1 0,2 3 1 16,-1 0 2-16,1-1-2 0,1 1 1 15,0 2 0-15,0 0 0 0,3 0-1 16,3 0-5-16,4 2-6 0,1 0 8 15,3 2 3-15,5-1-1 0,0 2 1 16,1 1-1-16,1 0 1 0,2 0-1 16,-3 1-1-16,-2 4 2 0,-1 1 2 15,-1 2-1-15,-4 3 1 0,0 4 0 16,-1 4-1-16,-4 1-1 0,2 2 0 16,-3 3 0-16,1 2 0 0,-1 1 0 15,2 3 0-15,-2-1 0 0,1 0-1 0,1 3-1 16,1-4-1-16,0 1 0 0,-1-4 0 15,1 2 2-15,3-3-2 0,-1-5 2 16,4-1-1-16,-1-1 1 0,2-4 0 16,-1 0 0-16,0-6 2 0,-1 1-2 15,2-5 1-15,-5 1-12 0,0-4-54 16,0-1-13-16,-3-9-10 0,-1-4-15 16</inkml:trace>
  <inkml:trace contextRef="#ctx0" brushRef="#br0" timeOffset="40537.3724">10801 7792 411 0,'0'0'18'0,"0"0"-11"0,0 0 6 15,0 0 0-15,0 0-13 16,0 0-2-16,0 0-1 0,0 0 0 15,-56-190-24-15,31 173-7 0,-5 3 0 0,-1-1-2 16,-2 5 7-16,0 4 21 0,0 1 8 16,2 5 4-16,4 5 4 15,0 9 2-15,5 3 0 0,-1 8-5 0,3 1-2 16,4 2-1-16,4 1 0 0,2 2-2 16,10-1 0-16,0 2-4 0,9-2-6 15,5 1 5-15,0-5 3 0,4-4 2 16,2-1-5-16,2-8 5 0,1-1 2 0,3-3 0 15,0-2 5-15,1-3 4 16,-3-4 3-16,3 0-2 0,-3-3-1 16,-2-3-5-16,-1-3-2 0,-4-1 0 15,-2-2-3-15,0-4 0 0,-3-1 0 16,1-4-1-16,-5-2 0 0,1-1-1 0,-1 1 0 16,-3 0-2-16,-1 3-5 0,1 6 8 15,-1 2 0-15,2 5 2 0,-2 1-1 16,2 4 0-16,-2 2-1 0,1 0 0 15,2 9-2-15,-2 4 0 0,2 4 1 16,-2 3 1-16,2 2-1 0,-2 3-1 16,-1 1-9-16,1-1-5 0,2 0-1 15,-1 1-1-15,2-2-19 0,0-1 11 16,4-1 15-16,-1 0-8 0,0 0 18 16,4-4 1-16,-1-2 1 0,0 0-1 15,0-4 3-15,1-1 0 0,1-3 1 16,-3-2 2-16,2-3 2 0,0-3 1 0,1 0-2 15,1-5-2-15,0-4-1 0,2-2-2 16,2-3 0-16,-5-3 1 0,3-5-3 16,-1-2 2-16,1-3-1 0,0-5 2 15,-1-5-2-15,0-3 0 16,-1-4 2-16,2-3 3 0,-6-2 6 0,3-2-6 16,-2-2 3-16,-3-1-5 0,-3 2 11 15,-1-3-4-15,-2 3-1 0,-2 1-4 16,0 1-3-16,-1 6-1 0,1 3 3 15,-2 7 1-15,1 6-3 0,1-1 3 16,-1 10 2-16,-1 2-5 0,0 8 0 16,-1 4 0-16,0 2-3 0,0 3 1 15,0 9-1-15,-3 8-9 0,-1 7 3 16,1 8 6-16,-1 7 1 0,1 1 1 16,2 8-2-16,-1 1 1 0,1 1-1 15,1 1 2-15,-1 0-2 0,-2 3 0 16,-1-4 0-16,-1-4 0 0,-3 1-2 15,-2-1 2-15,0-4-1 0,1 0 1 0,-2-3 0 16,3-4 0-16,-2 1 1 0,0-5-1 16,0-3-1-16,1-3-2 0,1-3-10 15,-2-3-24-15,2-5-14 0,0 0-25 16,0-6-9-16,-1-3-35 0</inkml:trace>
  <inkml:trace contextRef="#ctx0" brushRef="#br0" timeOffset="41752.3897">11189 7707 200 0,'0'0'50'0,"0"0"-10"15,0 0-19-15,0 0 11 0,0 0-6 0,0 0-7 16,0 0-14-16,82-147-5 0,-63 139-3 15,1-1-1-15,3 6 3 0,4 0-2 16,2 3-2-16,4 0-3 0,0 0 6 16,0 3 0-16,2 0 2 0,-1 6 1 15,-3-1-1-15,-4 3 5 0,-2 1 1 16,-2 1-2-16,-4 1 2 0,-3 1-4 16,-3 1 5-16,-4-1-7 0,-3 2 1 15,-3 0-2-15,-2 3 1 0,-1-1 0 16,0 1 0-16,-5-3-5 0,0 3 5 15,0-4 0-15,-1 2 0 0,1 1 0 0,2-5 5 16,1 3-5-16,2-5 0 0,0 2 0 16,2-1 0-16,4 0 0 15,3-3 0-15,3 2-2 0,2-3 2 0,2 1 2 16,3-1-2-16,0-3 1 16,2-1 0-16,6 0 0 0,-1-4-1 0,2-1 0 15,1 0 2-15,0-3-1 0,-4-2 1 16,4-4-2-16,-4-2 3 0,1-1-3 15,-2-2 2-15,-2-3-2 0,1-2 1 16,-3-5-1-16,-1 0-1 0,-2 0 1 16,-4-1 1-16,0 3-1 0,-7 2 0 15,1 0-1-15,-6 6-3 0,-1 1 3 16,-1 1-5-16,-6 0-3 0,-1 4 9 0,-4 2 5 16,-3 3-1-16,-2 0 2 0,-2 3 1 15,-1 4-4-15,-4 4-2 16,0 4 2-16,-2 3-2 0,-1 3-1 15,0 2 1-15,3 2-1 0,2 2 0 0,2-2-1 16,3 3 0-16,4-2-2 0,1 2-2 16,3-2 4-16,2-1-1 0,3-1 1 15,2-2 1-15,2-3-3 0,0-1 3 16,2-4-1-16,2-3-2 0,1-2 3 16,2-2 4-16,3-1 11 0,1 1-3 15,2-4-4-15,3 0-4 0,4-3 0 16,0-2-2-16,2-4 0 0,5-3-1 15,-1-1 0-15,2-6 1 0,-2-1-1 0,1-2-1 16,1-2 0-16,0-1 0 16,-3-5 0-16,4 4 0 0,-3-2 0 15,0 5 2-15,-5 3-1 0,1 5 0 16,-2 2 2-16,-3 4-1 0,0 4 1 0,-2 2 0 16,-3 3 1-16,-3 2-4 0,1 10 0 15,-3-1 0-15,2 6 0 0,-2 4-2 16,-2 0 1-16,-1 4 0 0,-2 0-2 15,-1 0 1-15,-1 1-3 0,0 1 5 16,-1-1-4-16,1 0 2 0,0 1 2 16,0-2-2-16,0 1 2 0,0-6 0 15,1 2 0-15,1-3 2 0,-1-4-5 16,-1-5 3-16,1 0 0 0,1 1 1 16,0-5-1-16,0-1 0 0,1 0-1 15,1-2 1-15,1-2 1 0,4 1-1 16,2-4 3-16,1-5-2 0,3-3 0 15,0-2 1-15,2-4-1 0,0-2-1 0,3-4 0 16,-1-4 0-16,2 1 0 0,2-3 0 16,-4-1 0-16,4 5 0 0,-1 1-1 15,-2 4 1-15,-3 3 0 16,1 6-1-16,1 2 0 0,-1 4 0 0,-2 4 0 16,0 0 1-16,-4 0-3 0,3 6 3 15,-4 5 0-15,-3 4 0 0,4 4-1 16,-1 1 1-16,-3 4 0 0,1-2 0 15,-2 0 0-15,-1 0 0 0,1-2-1 16,0 2 1-16,1 1 0 0,0-5 1 16,4 1-1-16,-2 1 0 0,1-4 0 15,4-3 0-15,-4 0 0 0,3-3 0 16,-2-1 1-16,3-2-1 0,-2-1 0 16,1-3 0-16,2 0 0 0,-1-3 0 0,2 0 3 15,-1-4-3-15,4-5 0 16,0-2-5-16,-3-1-14 0,0-5-14 0,-1-2-27 15,-2-3-14-15,-3 2-77 0</inkml:trace>
  <inkml:trace contextRef="#ctx0" brushRef="#br0" timeOffset="42902.1161">3083 9617 97 0,'0'0'177'16,"0"0"-142"-16,0 0-28 0,0 0 2 15,0 0 1-15,0 0 2 0,0 0-4 16,0 0-6-16,94 19-2 0,-72-18 1 16,3-1 0-16,0 0 0 0,3 0-1 15,1 2 0-15,0-2 0 0,-1-2 3 16,1 2-3-16,0-1 1 0,-2 1 0 0,-1 0-1 15,-3 1 1-15,-1-1-2 0,-6 2 0 16,-3 1-20-16,-5-2-20 16,-5 0-39-16,-3 1-51 0</inkml:trace>
  <inkml:trace contextRef="#ctx0" brushRef="#br0" timeOffset="43118.7876">2980 9853 358 0,'0'0'39'16,"0"0"-35"-16,0 0-1 0,0 0 3 16,0 0-3-16,0 0 0 0,0 0 0 15,0 0-3-15,0 0 0 0,331 25-13 16,-277-20-27-16,-4-5-39 0,-2 2-52 15,-8-2-25-15</inkml:trace>
  <inkml:trace contextRef="#ctx0" brushRef="#br0" timeOffset="44085.0471">4426 10567 293 0,'0'0'26'0,"0"0"-22"16,0 0 1-16,0 0 12 0,0 0-4 15,0 0-1-15,0 0-8 0,34 184-3 0,-29-152 1 16,0 2 0-16,2-3-2 0,-2 1 0 16,1 0-1-16,1-1 1 0,-1 0 0 15,2-4 0-15,-2 1 0 0,1-3 0 16,1-1 1-16,-1-5-1 0,0-2 0 16,-3-2 0-16,0-2 0 0,-3-4 0 15,2-2 0-15,0-3 1 0,-3 1-1 16,2-2 0-16,-2-3 1 0,0 0-1 15,0-9 6-15,0 0 9 0,0-6 4 16,1-4-19-16,-1-2 0 0,0-4 0 16,2-3 3-16,-2-3-3 0,2-3 0 15,1-3-3-15,0-3 1 0,3-5-1 16,-1-2 0-16,4-6 1 0,1-3 2 16,1-2-1-16,4-5 1 0,-2-2 0 15,0-2 1-15,3-3-1 0,-1 2 0 0,2 0 0 16,1 1 0-16,0-1 0 0,1 2 0 15,0-1-2-15,-2 4-5 0,1-2 3 16,1 0 2-16,0-1 2 0,-3 0 0 16,1 3 0-16,-3 2 0 0,-1 1 0 15,-2 1 1-15,-1 2 1 0,-3 4 4 16,-2 2-1-16,-1 3-3 0,-2 2-2 16,-1 4 0-16,0 4 0 0,-1 0-1 15,0 4 0-15,-2 3-15 0,-2 1-70 16,2 2-99-16</inkml:trace>
  <inkml:trace contextRef="#ctx0" brushRef="#br0" timeOffset="45117.6364">5117 8697 314 0,'0'0'55'0,"0"0"-31"16,0 0-12-16,0 0 5 0,0 0 0 15,0 0-7-15,0 0-5 0,0 0-5 16,50-40 0-16,-35 40-3 0,1 0 2 16,3 0-4-16,2 1 1 0,1 1 4 15,6-1 0-15,1 2 0 0,6-1 0 16,2-1 0-16,7 1 0 0,2-2-1 0,4 0 1 16,3 0 1-16,4 0 0 0,5 1-1 15,4-1 1-15,2 0 2 0,5 2-1 16,3-2 2-16,2 0 0 0,3 3-1 15,3-1 2-15,-1 1-2 0,5 0-3 16,4 0-2-16,0-3 2 0,3 3 0 16,1-3 0-16,1 0 1 0,3 0-1 15,-2 0 0-15,1 0 1 0,1 3 0 16,5-3-1-16,-1 0-1 0,6 0 0 16,-1 0 1-16,5 3 1 0,1 0-1 15,0 2 0-15,4-1 2 0,1-1-1 16,3 1-1-16,2-1-3 0,0-3 3 15,1 3 0-15,-3 2 1 0,3-2 1 0,-6 3 0 16,4-2-2-16,0 0-1 0,3 0 1 16,-1 1 1-16,0 1 1 15,-2-1 0-15,2-4-2 0,1 1 0 0,0-2-5 16,3 0 5-16,0 0 3 0,3 0-2 16,-2 0-1-16,1 0 1 0,2-2-1 15,0-1-1-15,7 2 1 0,-3-1 0 16,5 1 0-16,1-1 2 0,4-1-2 15,4 0 0-15,4 0-2 0,0 3 2 16,2 0 2-16,-2 1 1 0,2-1 4 16,-1 2-4-16,5-2-3 0,-1 1 0 15,1 1 2-15,4 1-1 0,0 0-1 16,5-1 0-16,0 1-5 0,2-2 5 16,3 1 0-16,-2 1 3 0,6 0-3 15,3 0-1-15,2 3 1 0,3-1 0 16,1 3 2-16,5-2-2 0,-1-1 1 15,-1 4-1-15,-1 0 9 0,-1 4 1 0,-4-1-5 16,-2-3-3-16,-3 4 4 0,-1-1-2 16,-4 0 2-16,-3-1-6 0,-4-1-1 15,-10 2 1-15,-3-3 2 0,-11-1 1 16,-5 0-3-16,-7-2-3 0,-11-3 2 16,-7 0 1-16,-10-1 1 0,-12 1-1 15,-10-3-4-15,-10 0-6 0,-11 0-9 16,-9-3 1-16,-10 1-3 0,-10-1-14 15,-15 0-30-15,-9-3-67 0</inkml:trace>
  <inkml:trace contextRef="#ctx0" brushRef="#br0" timeOffset="45952.1244">6925 8898 378 0,'0'0'23'0,"0"0"-20"16,0 0 8-16,0 0-7 16,0 0-4-16,0 0 0 0,0 0 1 0,0 0-1 15,0 0 0-15,-54 133-1 0,45-97-3 16,1-2 1-16,0 4 0 0,0 1 1 15,2-2-2-15,0 5-2 0,0-3 3 16,-1 1 3-16,0-2-1 0,-2 2-1 16,2-1 2-16,-4-4-1 0,2 2 1 15,-1-5 1-15,-3 0-1 0,0-3 0 16,-1-2-1-16,-2-1-18 0,-4-1-34 16,3-4-20-16,-1-5-53 0</inkml:trace>
  <inkml:trace contextRef="#ctx0" brushRef="#br0" timeOffset="46251.7483">5985 9762 344 0,'0'0'37'0,"0"0"-32"0,0 0 6 16,0 0 7-16,0 0-10 0,0 0-1 16,0 0-4-16,0 0-1 0,0 0-2 15,454-73-3-15,-374 67 3 0,2-3 1 16,1 0 1-16,1 1-1 0,1-3 1 16,-2 4 3-16,-5-3 1 0,-2 2 1 0,-7 1-1 15,-4 1-1-15,-4 0-5 0,-8 0-2 16,-6 3 2-16,-9 2 0 0,-7-2 0 15,-8 3 0-15,-8 0-9 0,-4 4-16 16,-10 2-19-16,-1 2-39 0,-12-1-44 16</inkml:trace>
  <inkml:trace contextRef="#ctx0" brushRef="#br0" timeOffset="46533.811">5593 10454 69 0,'0'0'328'16,"0"0"-313"-16,0 0-13 0,0 0 2 16,0 0 0-16,0 0-3 0,0 0-1 15,0 0-10-15,0 0-29 0,53-158-28 16,-47 143-52-16,0 1 4 0</inkml:trace>
  <inkml:trace contextRef="#ctx0" brushRef="#br0" timeOffset="47016.931">5700 10224 72 0,'0'0'57'0,"0"0"-17"0,0 0-1 16,0 0-3-16,0 0-12 0,0 0-5 15,0 0-7-15,0 0-10 0,0 0-1 0,100 97-1 16,-96-64 2-16,0 4-1 0,-2 0-1 16,-1 0 0-16,-1 2-1 0,0 0-13 15,-2 1-42-15,-4-4 1 0,-1-1 55 16,-4-2-3-16,1 0 4 0,-2-3-1 16,0-1 6-16,-2-3 9 0,0-2-4 15,3-4 7-15,1-1 0 0,2-5-12 16,1-2-3-16,3-4 10 0,0-2-2 15,2 0-9-15,0-5 2 0,2-1-2 16,0 0 2-16,0 0-4 0,4-7 8 16,1-2 24-16,1-7-25 0,4 0-7 15,3-5 0-15,0-1 0 0,5-4-1 16,-2 0 2-16,3-4 2 0,-1 1-2 16,1-5 0-16,-1-2 0 0,2-1 0 0,-2 0 0 15,0 1-1-15,-1 4 0 0,-1 1 0 16,0 7 0-16,1 4-1 0,-3 2 0 15,1 7-2-15,-1 3 1 0,1 4-1 16,-2 4 1-16,0 0 2 0,-1 3-1 16,-1 6 1-16,0 8-2 0,-1 2 2 15,0 5 0-15,-2 4 0 0,2 2 0 16,-5 1 0-16,0 3 0 0,-3-2 0 16,-1 2 0-16,0-2-3 0,0-2 3 15,0 0 1-15,-1-4-1 0,3 0 0 16,-3-2 0-16,2-3 2 0,4-4-2 15,-1 0 0-15,0-3 0 0,0-1 2 16,0-4-2-16,2 0 0 0,1-5-2 16,0 2-10-16,1-5-47 0,0-1-30 15,-1-1 7-15</inkml:trace>
  <inkml:trace contextRef="#ctx0" brushRef="#br0" timeOffset="47299.9722">6364 10580 427 0,'0'0'21'15,"0"0"-7"-15,0 0-8 0,0 0-5 0,0 0-1 16,0 0 0-16,0 0 0 15,0 0 0-15,62 44-7 0,-38-40-3 16,6 2-10-16,2-2 2 0,1-2 13 16,0-1 5-16,2-1 0 0,-1 2 0 0,-3-2 0 15,-2 0 2-15,-4-3-2 0,-4 1 0 16,-4-2 0-16,-2-1 0 0,-4 0-38 16,-3-2-64-16,-3-1-76 0</inkml:trace>
  <inkml:trace contextRef="#ctx0" brushRef="#br0" timeOffset="47583.987">6926 10430 63 0,'0'0'270'0,"0"0"-238"0,0 0-32 16,0 0 0-16,0 0 5 16,0 0 4-16,0 0 3 0,0 0-7 0,0 0-4 15,-44 269-1-15,42-227-1 0,-1-1-1 16,1 0 1-16,-1-3-15 0,2-2-26 16,1 0-14-16,0-6-29 0,0-3-9 15,-1-2 70-15,-2-10-47 0</inkml:trace>
  <inkml:trace contextRef="#ctx0" brushRef="#br0" timeOffset="48683.125">9472 9510 292 0,'0'0'12'16,"0"0"-3"-16,0 0 4 0,0 0 10 15,0 0-9-15,0 0-7 0,0 0-2 16,0 0-5-16,76-85-2 0,-84 79-21 15,-6 4-13-15,-6-1 29 0,-2 1 7 16,-3 2 5-16,-7-2-3 16,-1 2-1-16,-5 0 3 0,-6 2 0 0,-4 3 3 15,-3-1 1-15,-3 3 8 16,-4 2-4-16,-1 3 0 0,1 1-3 0,0 3 1 16,-3 2-5-16,5 2-3 0,0-1 0 15,5 2-2-15,7-1-1 0,6-1 0 16,8 3 1-16,5-4-1 0,7-1-1 15,6-2-3-15,8-2-4 0,4-1-1 16,9-1-10-16,6 1 13 0,9-3 7 16,2 1 10-16,7-1 0 0,7-1-2 15,1 0 3-15,7 1-2 0,3-2 2 16,3 5-4-16,3 0-2 0,0-2 1 16,2 2-6-16,4-4 0 0,-3 4 0 0,1-3 0 15,0 1 0-15,-2-1 0 0,-2 0 0 16,-5 1 0-16,-4 0 0 0,-6 0 0 15,-2 1 0-15,-8-1 0 0,-6 0 0 16,-5 2 0-16,-6-4 0 0,-5 3 0 16,-7-2-2-16,-3 1-3 0,-6 2-9 15,-8 1-10-15,-4 3 5 0,-8-2 19 16,-2 3 0-16,-8 0 3 0,-3 0 0 16,-4 2-3-16,-3-1 3 0,-5 1-2 15,-5 2 0-15,1 0-2 0,-4 0-1 0,-1 1 1 16,-2 1 1-16,0 0 0 15,4 1 1-15,-4-1-1 0,4 3 1 16,4-2 0-16,6 2-1 0,5 1-1 0,7-2 1 16,6 0 0-16,3 1 0 0,6-2 0 15,5 0 1-15,6 0-1 0,5-1 0 16,5-1-1-16,9 0-1 0,7-1 2 16,7-3 13-16,8 0 0 0,5-2-5 15,8-1 1-15,7-3-2 0,3 1 3 16,5-1-4-16,4-1-3 0,0-4 0 15,1 1 1-15,2-5-3 0,0-2 0 16,-3-1-1-16,-3 0 1 0,-2-4 0 16,-3 1 0-16,-6-3-1 0,-2 0 0 15,-2-1 0-15,-8 1-1 0,-4-2-3 16,-7 1-4-16,-6 2-20 0,-5-4-49 16,-8 0-62-16</inkml:trace>
  <inkml:trace contextRef="#ctx0" brushRef="#br0" timeOffset="49349.7339">8695 11473 272 0,'0'0'25'16,"0"0"-16"-16,0 0-4 0,0 0 2 16,0 0-6-16,0 0 1 0,-24-108 0 15,15 100 5-15,-4-1-7 0,5 5-2 0,1 3-3 16,1 1 3-16,-1 0 2 0,3 8 0 16,1 3 0-16,1 3-1 0,-1 6 1 15,0 0 3-15,2 6 2 0,-1-1 0 16,0 4-2-16,-2-2 3 0,2 2-4 15,-4 1 1-15,1 0-1 0,2 0 0 16,1-2-1-16,-1-2-1 0,3-1 2 16,0-2-1-16,0 0-1 0,4-6-1 15,1-1-5-15,5-5 6 0,-2 0-3 16,4-5-4-16,5-2 7 0,-1-2-1 16,2-1 1-16,0-1 4 0,1-1-2 15,2-5-2-15,-1 0-8 0,0-4-11 0,0-2-17 16,-1 1-31-16,-1-2-21 0,-3 1-37 15</inkml:trace>
  <inkml:trace contextRef="#ctx0" brushRef="#br0" timeOffset="49576.1626">9093 11557 277 0,'0'0'53'16,"0"0"-29"-16,0 0 5 0,0 0-6 15,0 0-7-15,0 0-8 0,0 0-5 16,0 0-3-16,0 0 0 0,56-25 0 16,-35 23 0-16,2 2 0 0,1 0-1 0,-1 2 1 15,4-2-1-15,-1 0 0 0,-2 0 0 16,1 0-3-16,-2 1-1 16,-2 1-4-16,-2 0 1 0,-5-1-2 0,-5 1-9 15,-2 1-15-15,-4 0-7 0,-3-1-21 16,-2 1-43-16</inkml:trace>
  <inkml:trace contextRef="#ctx0" brushRef="#br0" timeOffset="49788.9284">9032 11676 280 0,'0'0'143'16,"0"0"-117"-16,0 0-23 15,0 0 0-15,0 0 0 0,0 0-2 16,0 0-1-16,0 0 0 0,0 0-3 0,146 37-10 16,-115-35-12-16,2 1-10 0,-1-2 6 15,2-1 2-15,-2 2-1 0,-2-4-3 16,-2-2-3-16,-2 1-49 0,-3-2-8 16</inkml:trace>
  <inkml:trace contextRef="#ctx0" brushRef="#br0" timeOffset="50010.4807">9643 11588 313 0,'0'0'42'15,"0"0"-31"-15,0 0 2 16,0 0 7-16,0 0 0 0,0 0-8 0,0 0-6 15,0 0-4-15,0 0-2 16,-113 173-3-16,100-153-13 0,6-1-19 0,-1-1-27 16,2-1-15-16,0-3-18 0,1-1-27 15,-1-7 116-15</inkml:trace>
  <inkml:trace contextRef="#ctx0" brushRef="#br0" timeOffset="50833.2485">8747 9059 278 0,'0'0'42'0,"0"0"-32"0,0 0-10 15,0 0 0-15,0 0 0 0,0 0 0 16,0 0 0-16,0 0 0 0,-43 59 0 15,38-51-2-15,2 4 0 16,1-3-3-16,-4-2-2 0,2 0 0 0,1-1 2 16,0-1 4-16,-1-2 1 0,1-3 0 15,2 0 0-15,1 0 3 0,0 0 1 16,0-6 20-16,2 0 21 0,3-3-19 16,-1-1-26-16,3-2 3 0,2 1 2 15,0-6-1-15,3 3-3 0,0-1 5 16,-1 0-4-16,1 2-2 0,0-1 1 15,0 0 1-15,0 3-2 0,-1 2 2 16,0 0-4-16,2 5 0 0,-1 4 0 16,1 0 2-16,-1 0-1 0,-1 4-1 0,1 6 2 15,-1 4 2-15,-1 2-2 0,0 4 1 16,0 1-1-16,-4 1 0 16,2 3-2-16,-1 0-9 0,-2-2-26 0,2 2-43 15,-3-8-60-15</inkml:trace>
  <inkml:trace contextRef="#ctx0" brushRef="#br0" timeOffset="51385.6658">10745 9523 22 0,'0'0'239'0,"0"0"-222"0,0 0-9 16,0 0 0-16,0 0-7 0,0 0-1 16,0 0 2-16,0 0-2 0,-146 50 0 0,123-25 0 15,1 4 1-15,1 5-1 16,3 1 0-16,-1 5 1 0,1 2 1 0,3 1 4 15,3 5 1-15,-1-3 1 16,6 6 3-16,2 1-1 0,4 0-3 0,1 2 3 16,6 0 0-16,4-1-5 0,5-1 1 15,4 1 2-15,4-2-3 0,2-1-1 16,3-4-3-16,3-1 3 0,0-5-4 16,1-1 4-16,1-4-4 0,-2-2 5 15,1-4-2-15,-1-3-3 0,0-2 1 16,-2-4-1-16,-1-4-1 0,-1-4 0 15,0-5 0-15,-2-4-1 0,-1 0-4 16,-1-3-16-16,0-3-19 0,-4-4-15 16,-1-5-21-16,-1-2-15 0,-2-1-25 15</inkml:trace>
  <inkml:trace contextRef="#ctx0" brushRef="#br0" timeOffset="51781.9209">11262 9796 328 0,'0'0'26'0,"0"0"-13"16,0 0-3-16,0 0-4 0,0 0 1 15,0 0-1-15,0 0-3 0,0 0-1 16,137 112-1-16,-112-78-1 0,2 3 0 0,4 3 1 16,0 5 1-16,3-3-2 0,-2 3 0 15,2 0 0-15,-5-2 0 0,2-1 1 16,0 1-2-16,-1-4 0 0,-2 1 1 16,-1-4 1-16,-1 1 0 0,1-3 3 15,-2-1-1-15,3-3-3 0,-4-2 0 16,2-4 0-16,-5-2 2 0,2-4-1 15,-4-5-1-15,-2-2 2 0,-3-1-1 16,-2-8-1-16,-1 1-3 0,-2-3 1 16,0 0-5-16,-3-8-4 0,0-1-18 15,-2-3-15-15,-2-4-8 0,2 0-32 16,-3-6 9-16,-1 2-27 0</inkml:trace>
  <inkml:trace contextRef="#ctx0" brushRef="#br0" timeOffset="52116.689">11988 9739 275 0,'0'0'34'0,"0"0"-13"0,0 0 0 16,0 0-8-16,0 0-4 0,0 0 3 15,0 0-3-15,0 0-4 0,0 0-1 16,-181 107-2-16,155-72-2 0,2 3 1 16,-1 2-1-16,5 0 1 0,-1 2-1 0,2 0 0 15,3 1 0-15,-1-1-1 0,3-2 1 16,0 3 0-16,0-4 0 0,0 3 10 16,2-5 3-16,1 2-13 0,-1-2 10 15,3-3-3-15,2 2-5 0,2-5-1 16,1-3 0-16,4 1-1 0,0-6-1 15,5 3-8-15,5-2-24 0,0-3 5 16,6 1-32-16,2-6-34 0,2-1-14 16</inkml:trace>
  <inkml:trace contextRef="#ctx0" brushRef="#br0" timeOffset="52448.5313">12305 10659 316 0,'0'0'32'0,"0"0"-17"0,0 0-11 15,0 0-1-15,0 0 1 0,0 0 2 16,0 0-1-16,0 0-5 0,0 0 0 15,-81 116 0-15,79-90-4 0,2-1 2 16,0-2-3-16,1-1-5 0,5 3 1 16,1-4 3-16,3-1-2 0,2-3 4 15,2-3 3-15,0-1-2 0,0-4 2 16,-2-5 1-16,2 1 0 0,0-5-2 16,-2 0-28-16,-1-9-35 0,0-5-61 15</inkml:trace>
  <inkml:trace contextRef="#ctx0" brushRef="#br0" timeOffset="52589.0723">12460 10369 221 0,'0'0'25'0,"0"0"-23"0,0 0-2 16,0 0 2-16,0 0-2 0,0 0-4 15,0 0-63-15</inkml:trace>
  <inkml:trace contextRef="#ctx0" brushRef="#br0" timeOffset="53098.8722">13019 10426 327 0,'0'0'13'0,"0"0"-9"0,0 0 1 15,0 0-3-15,0 0-2 0,0 0 0 16,0 0 0-16,0 0 0 0,0 0-1 16,319 14 1-16,-272-11-1 0,-1 2 1 15,0-2 0-15,-2-3 0 0,1 0 0 16,-6 0 0-16,0 0 0 0,-3 0 0 16,-5 0 0-16,-4 0 0 0,-3-5 0 0,-1 1 0 15,-6-2-4-15,-1 0-26 0,-2 1-19 16,-4-3-48-16,-3 2-30 15</inkml:trace>
  <inkml:trace contextRef="#ctx0" brushRef="#br0" timeOffset="53465.5345">13827 10097 286 0,'0'0'18'16,"0"0"-9"-16,0 0 10 0,0 0-6 16,0 0-9-16,0 0 3 0,0 0-6 0,0 0 5 15,0 0-5-15,109 9-1 16,-83 11 1-16,0 2-1 0,2 2 0 16,3 6 0-16,5 1 0 0,0 3 4 15,5 2-4-15,-1 1 3 0,3 1 2 0,-4 1 4 16,2 2-1-16,-2 2-5 0,-1-1-1 15,-3 1 0-15,2-5-2 0,0 0-2 16,-1-4 2-16,-2-4 2 0,0-2-1 16,-2-4-1-16,-1-1 0 0,-4-6 2 15,-1-3-2-15,-4-4-1 0,0-3 1 16,-4-2 1-16,-3-2-1 0,-1-3-2 16,-2 0-3-16,-1-6-1 0,-1-2-15 15,1 1-17-15,-4-3-7 0,3-1-23 0,-3 1-7 16,-1 1-2-16</inkml:trace>
  <inkml:trace contextRef="#ctx0" brushRef="#br0" timeOffset="53814.6119">14822 10217 246 0,'0'0'9'0,"0"0"0"15,0 0 2-15,0 0 8 0,0 0 12 16,0 0-8-16,0 0-8 0,0 0-9 16,-198 188-5-16,165-150 0 0,0 4 1 15,0-3-1-15,1 1-1 0,2 2 1 0,0-2 1 16,4-1-2-16,0-1 1 15,1-3 0-15,3-4-1 0,-1-5 0 0,2-1 0 16,2-3-2-16,-1-2 2 0,4-5 1 16,-3-1-1-16,4-4 0 0,2-3 0 15,1-2-4-15,1-4-7 0,1-1-14 16,4-1 0-16,0-7-10 0,2 0-38 16,1-4-32-16</inkml:trace>
  <inkml:trace contextRef="#ctx0" brushRef="#br0" timeOffset="54216.7259">13786 9800 343 0,'0'0'26'0,"0"0"-7"0,0 0-5 16,0 0-13-16,0 0-1 0,0 0 0 15,0 0 1-15,0 0-1 0,0 0 0 16,146-41 0-16,-107 41-7 0,7 1 3 16,7-1 4-16,3 4 1 0,5 0 1 0,3 0-2 15,-1 0 3-15,0 2 0 16,0-1 2-16,-3 2 3 0,-2-2 1 16,-3 0-2-16,-4-2-2 0,-4 2-4 0,-6-2 0 15,-2 0 0-15,-9 1-1 0,-4-2 0 16,-5-2-7-16,-6 0-28 0,-5 0-74 15,-6-5-72-15</inkml:trace>
  <inkml:trace contextRef="#ctx0" brushRef="#br0" timeOffset="54681.3038">15280 9683 181 0,'0'0'12'0,"0"0"-3"15,0 0 13-15,0 0 1 0,0 0-4 16,0 0-6-16,0 0-4 0,0 0-3 0,121 248 2 16,-107-200-2-16,-1 4 1 0,2 4 4 15,-3 4 3-15,0 4 1 0,-2 0 2 16,-4 4-1-16,-5 0-7 0,-1 0-5 15,-5 5 0-15,-5-6-3 0,-7 2-1 16,-6-4 0-16,-7-4-2 0,-5-3-1 16,-6-5-1-16,-6-3-3 0,-6-4-6 15,-7-7-22-15,-3-2 18 0,-2-5-64 16,0-3 12-16,9-8-14 0</inkml:trace>
  <inkml:trace contextRef="#ctx0" brushRef="#br0" timeOffset="55581.1728">15885 9644 316 0,'0'0'31'15,"0"0"-9"-15,0 0-3 0,0 0-3 0,0 0-8 16,0 0 0-16,0 0-7 15,0 0 0-15,63-119 0 0,-50 105-1 0,2 2-1 16,3 2-2-16,3 2 3 0,3 3-5 16,3 1 3-16,4 3 2 0,1 1 2 15,2 1-2-15,1 5 0 0,-2-1 0 16,1 5 1-16,0-2 0 0,-2 4-1 16,-7 0 4-16,-1 4-1 0,-6 3 1 15,-2 2-4-15,-3 0 2 0,-6 1-1 16,-4 2-2-16,-3-3 1 0,-2 0 0 15,-6 1-2-15,-6-3-2 0,2-1-3 16,-4 0 1-16,1-1 2 0,-1-4-1 16,0-1 3-16,-1-2 1 0,2-1 1 15,-2-2 4-15,1 1-4 0,0-4 1 0,-1 2 0 16,1-3 1-16,2-2-1 0,-2 2 1 16,4-2 0-16,3 1 0 0,0-1-2 15,5 1 1-15,3-2-1 0,1 3 0 16,0-3 0-16,7 1-4 0,7 1 4 15,4 1 5-15,10-1 0 0,5 2-3 16,3-2 0-16,6 0-2 0,1 1 0 16,4-2 1-16,1 1-1 0,0 1 2 0,0-3 0 15,-3 0 0-15,-1 0 4 16,0 0-3-16,-5 0 0 0,-4 0 1 16,-3-3-3-16,-5 0 0 0,-4 0-1 15,-8 1-1-15,-3-1-23 0,-6-2-73 0,1-1-131 16</inkml:trace>
  <inkml:trace contextRef="#ctx0" brushRef="#br0" timeOffset="143437.1943">863 12295 231 0,'0'-3'15'0,"-2"5"-15"16,-1 5-14-16,1 3 14 0,0 2 0 16,-3 4 1-16,0 0 0 0,2 6-1 0,-3 0 0 15,1 2-3-15,1 0 3 0,2 2 0 16,1 1-4-16,1 1 2 0,-1-2 2 16,1 2 0-16,0-2 0 0,0 2 1 15,3-3 4-15,-1 1-2 0,2 2 6 16,-1-6-4-16,2 1 4 0,-3-2-2 15,1-2-1-15,0-1-3 0,1-3 1 16,0 0-3-16,-1-2 0 0,0-1-1 16,-1-3 0-16,2 1 1 0,1-4-1 0,-4 0-7 15,0-3 0-15,0-3 0 16,-1 0 0-16,0 0 1 0,0 0 3 16,-2-2-3-16,-6-2-13 0,1 1 14 15,0 0-6-15,-2-1-6 0,-2 0-8 0,2 1-9 16,-4 1 2-16,0-1 11 0,1 0 14 15,-1 3-3-15,1-3 10 0,1 3 0 16,2 0 0-16,0 0 0 0,3 3 5 16,-2 0 4-16,1 2-3 0,3-2 0 15,-1 1 4-15,1 2-1 0,2-2 1 16,1 0-1-16,1 1 3 0,0 0 0 16,0-1-3-16,0 1 0 0,1 0 2 15,2 0-4-15,1 0-4 0,3-1 1 16,3-1 2-16,3 1 5 0,3-2-1 15,3-1 1-15,4 1-3 0,-3-2-4 16,1 0 6-16,-1 0 0 0,-1 0-3 16,-1 0-3-16,-5 0-2 0,-2 0 0 0,0-2 0 15,-5-1-2-15,1 0-1 0,-2-1-4 16,-3 0-5-16,-1-2-30 0,-1-1-46 16,-1 0-17-16</inkml:trace>
  <inkml:trace contextRef="#ctx0" brushRef="#br0" timeOffset="143679.2259">551 12283 132 0,'0'0'205'0,"0"0"-195"0,0 0-10 16,0 0 0-16,0 0-4 0,0 0-6 16,0 0-11-16,0 0-26 0,267-15-70 15</inkml:trace>
  <inkml:trace contextRef="#ctx0" brushRef="#br0" timeOffset="144218.969">1740 12239 341 0,'0'0'18'0,"0"0"-18"0,0 0-3 16,0 0 1-16,0 0-1 0,0 0-27 15,0 0-23-15,0 0 12 0,0 0-4 16,-83-112 14-16,65 100 12 0,1 5 19 0,4-1 0 15,-2 2 4-15,4 3 4 16,-3 2 11-16,2 1 0 0,-1 3-6 16,1 3 7-16,0 6-7 0,-3 0-1 15,4 6-2-15,2 5-3 0,-2 4 0 16,5 7-1-16,-1 1 2 0,4 6 1 0,1 1-5 16,1 5-3-16,1 0 2 0,0 0 1 15,0 0-2-15,3-2 1 0,1-3-3 16,1-1 0-16,-1-2 1 0,2-1 0 15,3-3 0-15,-3-3-1 0,4-2 4 16,-2-4-2-16,3 0 0 0,1-4 3 16,-3-3-3-16,2-1-2 0,-2-4 0 15,-1-3 0-15,1 0 3 0,-2-5-2 16,-1-3 0-16,0-1 0 0,-2-2-1 16,-2 0-1-16,-1-2-10 0,0-4-5 15,-1-3-17-15,0-1-16 0,-4-4-13 16,-3 0 15-16,-2-4 0 0</inkml:trace>
  <inkml:trace contextRef="#ctx0" brushRef="#br0" timeOffset="144419.0337">1238 12699 67 0,'0'0'95'16,"0"0"-38"-16,0 0-36 0,0 0 13 15,0 0 6-15,0 0-2 0,0 0-24 16,0 0-14-16,8-33 0 0,17 32 0 15,5 1 3-15,5-1-3 0,3 2 0 16,7-2-10-16,-1 1-1 0,5 1-7 16,2-2 1-16,2 1-1 0,-3 0-11 15,1 0 6-15,-1 0-22 0,-1 0 1 16,2-2-23-16,-9 1 2 0</inkml:trace>
  <inkml:trace contextRef="#ctx0" brushRef="#br0" timeOffset="144800.6742">2769 12292 330 0,'0'0'44'15,"0"0"-28"-15,0 0-16 0,0 0-4 16,0 0 4-16,0 0 2 0,0 0-2 16,0 0-6-16,0 0-4 0,-66 30 1 15,61-6-3-15,4 1 1 0,0 3 1 0,1 3 8 16,0 1 2-16,0 0 2 16,0 3 1-16,0-1 1 0,1 2 3 15,-1-2 1-15,1 1 0 0,0 0 2 0,0-4-9 16,1 1 5-16,-1-4-6 0,2 0 1 15,-2-3 1-15,0-2-1 0,1-4-1 16,-1-1-1-16,2-3 0 0,3-1-4 16,0-4-2-16,-2-3-3 0,1-2-6 15,1-2-9-15,0-3-19 0,-1 0-4 16,0-8-18-16,-2-1 9 0,-2-3 12 16,0 1-7-16</inkml:trace>
  <inkml:trace contextRef="#ctx0" brushRef="#br0" timeOffset="145151.0334">2584 12365 244 0,'0'0'44'0,"0"0"-7"16,0 0-10-16,0 0-16 0,0 0-11 15,0 0 0-15,0 0 0 0,0 0 4 16,63 24-1-16,-40-3-2 0,4 2-1 15,3 3-2-15,1 1-4 0,2 0 6 16,1 3 0-16,0 0 1 0,0 1 0 16,1 1-1-16,0-3 1 0,1-1 0 15,-1 0-1-15,-3-1 2 0,-1-3-1 16,-2 1 0-16,-4-6-1 0,-3 1 0 16,0-2 1-16,0-4-1 0,-3 0 0 15,-1-5-1-15,-3-2 1 0,-2-2 0 0,-1-3 0 16,0 0-8-16,-4-2 4 0,0 0-11 15,-4-6-14-15,1-2 6 0,-1-3-1 16,-2-1-13-16,-2-5-13 0,0 0-13 16,-1-3-13-16</inkml:trace>
  <inkml:trace contextRef="#ctx0" brushRef="#br0" timeOffset="145384.3063">3100 12257 252 0,'0'0'69'0,"0"0"-33"15,0 0-30-15,0 0-5 0,0 0 8 0,0 0 7 16,0 0-9-16,0 0-4 0,0 0-3 16,-59 212-1-16,59-170 1 0,0 0 1 15,2-2-1-15,2 0-2 0,4-5 1 16,-2 1-4-16,0-6 5 0,1-3-1 15,-1-1 1-15,3-3-1 0,-5-2 1 16,0-4 1-16,-1 0-1 0,1-3 0 16,-2-4-49-16,-1-1-83 0</inkml:trace>
  <inkml:trace contextRef="#ctx0" brushRef="#br0" timeOffset="145966.9738">4093 12671 211 0,'0'0'80'0,"0"0"-27"16,0 0-26-16,0 0-5 0,0 0 0 15,0 0-8-15,0 0-11 0,0 0-3 16,-5-27-12-16,3 40 12 0,2 5-1 15,0 0-2-15,0 4 2 0,0-3 0 0,1 1 0 16,0 2 0-16,0-1 0 0,1 0 0 16,2-2 1-16,-2-1-1 0,3 0 1 15,-1-4 0-15,-1-1-2 0,2-4 0 16,-3-3 2-16,0-2 1 0,0-1-1 16,-1-1 0-16,0-2-2 0,2 1-3 15,3-1-3-15,2-6-1 0,1-1 6 0,-1-1-7 16,3 0 1-16,-2 0 8 15,1 2 0-15,0 0 2 0,-2 1-2 16,0 2-1-16,0 3 0 0,1 0 2 16,-3 5 1-16,1 1 2 0,-2 0-1 15,-1 5 1-15,-1 0-3 0,0 1-3 16,-2 2 2-16,-1-1 1 0,0 2-2 16,0-3-6-16,3 1-15 0,0 2-17 0,-1-4-26 15,2-2-22-15,-2-4 24 0</inkml:trace>
  <inkml:trace contextRef="#ctx0" brushRef="#br0" timeOffset="146116.2973">4034 12440 386 0,'0'0'11'0,"0"0"-9"16,0 0-2-16,0 0-3 0,0 0-52 0,0 0-103 16</inkml:trace>
  <inkml:trace contextRef="#ctx0" brushRef="#br0" timeOffset="146687.0835">5042 12339 280 0,'0'0'24'16,"0"0"-6"-16,0 0-5 0,0 0 1 16,0 0 0-16,0 0-14 0,0 0-12 0,0 0 8 15,0 0 4-15,-7-18 0 0,6 42 0 16,0 1 0-16,1 6 0 0,0 3 1 16,0 3 3-16,0 1 1 0,0 3-2 15,0 3 1-15,0 0-1 0,0-1-1 16,0 1 0-16,0-4-1 0,0-1-1 15,-2-2 1-15,0-3 0 0,0-1-1 16,-1-3 1-16,2-5-1 0,-4-3-3 16,4-2-13-16,-2-5 3 0,1 1-12 15,1-7-11-15,0-1 2 0,1-3-15 16,0-4-15-16,0-1 4 0</inkml:trace>
  <inkml:trace contextRef="#ctx0" brushRef="#br0" timeOffset="147385.0838">5224 12428 271 0,'0'0'37'16,"0"0"-10"-16,0 0 5 0,0 0-16 15,0 0-1-15,0 0-4 0,0 0-11 16,0 0-8-16,0 0 8 0,-17-75 1 15,10 95-1-15,4 8 0 0,0 3-3 16,2 5 3-16,1 1 0 0,0 5 4 16,5-1-4-16,1 1 2 0,1-1-2 15,0 0 0-15,0-5 0 0,-1-3 1 16,-3-5 0-16,2-4 1 0,-2-3-2 16,-1-4 1-16,1-4-1 0,-1 0 0 15,-1-6 1-15,2 1-1 0,-1-5 0 16,-1-2-1-16,0-1-5 0,0 0 6 15,2-7 2-15,0-1 5 0,-1-6-6 0,2 3 1 16,-1-4-2-16,0 2-2 0,-1 4 2 16,1 1 1-16,-1 3 2 0,3 2-2 15,-1 2-1-15,2 1 0 0,3 0-1 16,3 6-2-16,1 2 2 0,4 3 1 16,0-1 0-16,0 4 0 0,2-1 0 15,-2 1-1-15,2-3-2 0,1 4 0 0,3-5-6 16,0 0 5-16,0-1-3 15,2-4 1-15,-3 2 4 0,2-1 1 16,0-3 0-16,1 0-4 0,-3-3-7 16,1 1 4-16,-1-2 0 0,-1-4 6 15,-2-3 2-15,0-1 0 0,-3-3 5 16,-1 1-4-16,-2-3 1 0,-1-3 2 0,-4 0-4 16,-1 0 1-16,-5 1 2 0,-2 2-3 15,0 2-2-15,-4 3-5 0,-3 1 1 16,0 3 4-16,-4 2 2 0,0 0-4 15,-1 3 4-15,0 0 5 0,1 6-3 16,0 2-2-16,3 3 1 0,1 3-1 16,3 0 0-16,2 3-1 0,2 0 1 15,2 0-4-15,4 3-3 0,2-5 2 16,4 1 4-16,0 0-5 0,1-3 5 16,0 0 1-16,2-3 0 0,0 1 1 15,0-1-1-15,2-1 0 0,-3-3 0 16,0-2 2-16,-2 1-2 0,1 0 0 0,-2-3-7 15,-3 1-35-15,-1-3-32 16,-2 0-16-16,-2-3-1 0</inkml:trace>
  <inkml:trace contextRef="#ctx0" brushRef="#br0" timeOffset="147582.2497">5140 12554 432 0,'0'0'8'15,"0"0"-5"-15,0 0 0 0,0 0-3 16,0 0-7-16,0 0-30 0,0 0-121 0</inkml:trace>
  <inkml:trace contextRef="#ctx0" brushRef="#br0" timeOffset="148517.2541">7121 12654 154 0,'0'0'179'0,"0"0"-152"0,0 0-14 15,0 0-3-15,0 0-6 0,0 0-4 16,0 0 0-16,0 0 3 0,-126-18-3 16,103 32-17-16,0 4-23 0,2 1 8 15,3 1 9-15,2-1 13 0,4-2 8 16,2 1 1-16,2 0 1 0,6 0 2 16,2 1-1-16,3 1 11 0,8 0 1 0,4 3 3 15,2-1-4-15,1 2 2 16,3 1-4-16,-3-3 2 0,1 1-10 15,-4-3 3-15,-2-1-3 0,-1-2-1 16,-5 0 1-16,-2 1-2 0,-1-3 0 16,-4-3 0-16,-3 0-3 0,-5-2 0 15,-6-1-5-15,-4 0 8 0,-5-5 4 0,-7 1 9 16,-4-1-5-16,-2-3-1 0,-3 0-3 16,0-2-1-16,3 1-3 0,0 0 2 15,4-1-2-15,2 1 0 0,6-3 0 16,3 0-6-16,4-2-1 15,4 3 3-15,4-1-12 0,8 0-26 0,1 0-4 16,6-3-4-16,8 1-28 0,5 0 18 16,7 0 27-16,4 0 23 0,7 0 10 15,-4-1-44-15</inkml:trace>
  <inkml:trace contextRef="#ctx0" brushRef="#br0" timeOffset="148749.4516">6961 13050 39 0,'0'0'39'0,"0"0"-11"0,0 0-11 15,0 0-8-15,0 0 0 0,0 0-2 0,0 0 1 16,0 0 2-16,0 0-4 0,298-145 2 15,-280 136 4-15,-5 1 7 16,-3 2 2-16,0 3-1 0,-4 3-4 0,-1 0-3 16,-4 3-7-16,-1 7-6 15,2 2-5-15,-1 8 5 0,-1 0 0 0,0 5 2 16,-1 3-1-16,1 0 1 16,1-1-1-16,2 1 1 0,2-1-2 0,1-5 0 15,3 0 0-15,-2-4 0 0,2-4 0 16,0 1 1-16,0-4-1 0,-2 0 1 15,5-5-1-15,-2 0-1 0,1-5-2 16,2-1-19-16,-5-4-74 0,0-5-74 16</inkml:trace>
  <inkml:trace contextRef="#ctx0" brushRef="#br0" timeOffset="148898.2878">7442 12664 162 0,'0'0'3'0,"0"0"-3"15,0 0-3-15,0 0-15 0,0 0-53 16</inkml:trace>
  <inkml:trace contextRef="#ctx0" brushRef="#br0" timeOffset="149285.0155">7456 12966 338 0,'0'0'43'15,"0"0"-33"-15,0 0-2 0,0 0 0 16,0 0-4-16,0 0-3 0,0 0-1 0,0 0-8 16,0 0-11-16,159-68-21 0,-130 67 0 15,-1 2 22-15,2-1 17 0,3 3 1 16,0 5 7-16,-6 2 6 0,-1 3 4 15,-2 1-4-15,-5-2 0 0,-5 3-5 16,-4 1 0-16,-3 0-6 0,-5 1 1 16,-2 2-3-16,-3 1-1 0,-6-2-4 15,-2 4 5-15,-3-5 0 0,-3 1 3 16,-1-1 0-16,2-5-2 0,-1 1 0 16,3-2 1-16,0-3 2 0,2-1-1 15,3 1 1-15,1 1-4 0,4-1 2 0,1-4-2 16,3 0 0-16,0 0-1 15,6-1-3-15,3-1 4 0,4 1 3 0,6-3-2 16,1 0-1-16,3 0-5 16,1-1-10-16,3-3-13 0,-2-1 2 0,-1 2 4 15,3-1-24-15,-2-2-10 0,1 0 9 16,-3-1 7-16,-3-1-2 0</inkml:trace>
  <inkml:trace contextRef="#ctx0" brushRef="#br0" timeOffset="149717.3845">8050 13049 221 0,'0'0'51'15,"0"0"-35"-15,0 0 2 0,0 0-1 16,0 0-8-16,0 0-9 0,0 0 0 16,0 0-14-16,0 0 14 0,49 13 8 0,-21-10-8 15,2 0-1-15,1-3 1 16,3 0 1-16,-2 0-1 0,1 0 0 0,-1-2 0 15,-2-2 1-15,0-2 2 0,-4 1-1 16,-1 1 2-16,-5 0-3 0,-4-2 0 16,-2 0 4-16,-6 0-4 0,-4 0 0 15,-3 1 3-15,-1 0-4 0,-3 0-2 16,-6 1-3-16,-6 1 5 0,-2 1 2 16,-2 2-2-16,-6 0 0 0,1 0 0 15,0 6 0-15,-1 1 0 0,1 3 3 16,-1 3-3-16,3-1 0 0,1 2 0 15,2 2 0-15,4 1 0 0,4 0 0 16,4 1-2-16,4-1 2 0,3-1-2 16,4 1-1-16,6-3-10 0,5-3 13 15,2-2 1-15,2 0 4 0,5-3-4 0,1 0 8 16,0-2-7-16,0-1 7 0,0 0-7 16,-1-1 2-16,1-1-1 0,-1-1-3 15,-4 0 0-15,3-4 1 0,0-1-1 16,-5 0-12-16,1-1-25 0,-1-1-39 15,-3 0-47-15</inkml:trace>
  <inkml:trace contextRef="#ctx0" brushRef="#br0" timeOffset="150615.3116">9609 13054 275 0,'0'0'10'0,"0"0"-10"0,0 0-5 16,0 0 5-16,0 0 0 0,0 0 6 15,0 0-4-15,0 0 1 0,-162-4-3 16,139 14 1-16,0 3 1 0,0 0 4 16,3 2 8-16,1 3 7 0,0 1-7 15,6 2-5-15,0 3-2 0,5 0-5 16,2 2 1-16,4 0-3 0,1-1 0 16,1 0 0-16,1-4 1 0,7-3 0 15,0-1 0-15,1-1-1 0,1-4 0 0,3-4 1 16,2 3 2-16,1-5-1 0,1-1-1 15,-2-2 2-15,-1-3 0 0,-1 0-3 16,2-3 1-16,-2-2 2 0,2-4 1 16,0-3-2-16,-1-1-2 0,-6-3 0 15,1-3 1-15,-3 0 1 0,-1-3-2 16,0-6 0-16,-1 2 3 0,-2-5-3 16,-2-3 0-16,2-2 2 0,1-1-1 15,2-2 0-15,0-1-1 0,1 1 0 16,4-1 3-16,-1-2-3 0,1 2 0 15,2 3 0-15,-1-2 0 0,1 0-2 16,3 2 2-16,0 2 0 0,2 1 0 16,1 4-1-16,1 0-1 0,4 3 1 15,-3 0 1-15,1 4 0 0,1 5 0 0,-1 4 0 16,-1 2 0-16,-3 6 0 0,-2 2-1 16,0 4 1-16,-4 1-3 0,-2 8 3 15,0 6-1-15,-4 4 1 0,-2 7-1 16,-2 8 1-16,0 8 4 0,-2 6-1 15,1 6-1-15,0 5-1 0,-1 1-1 16,-1 4 2-16,-1-1-1 0,0 0-1 16,-2-4 0-16,-1 0 0 0,0-2-3 15,1-2 3-15,0-3 2 0,-1-7-1 16,-2-3-1-16,2-4 0 0,1-3 1 16,-1-4-1-16,2-3 0 0,2-5-1 15,-2-4 1-15,1-3 0 0,0-6-5 16,2-3-2-16,1-2 2 0,-1-2-5 0,0-3-3 15,1-3-1-15,-1-6 14 0,-1-5 2 16,-1-4-2-16,-2-7-1 16,-1-3 0-16,-3-1 1 0,-2-3-7 0,-1 0-14 15,-2 1-2-15,2 4 3 16,5 1 12-16,2 4 8 0,5 2 0 0,4 2 2 16,7 4 3-16,4 0-2 0,7 3-3 15,4 3 7-15,7 4-3 0,5 0-3 16,3 4 0-16,4-1-1 0,-2 1 0 15,2-1 0-15,-3 1-5 0,-2 1 1 16,-7-1-12-16,-3-1-54 0,-11-3-41 16</inkml:trace>
  <inkml:trace contextRef="#ctx0" brushRef="#br0" timeOffset="151249.7028">11087 13136 381 0,'0'0'33'0,"0"0"-18"0,0 0-14 16,0 0 1-16,0 0-2 0,0 0 3 15,0 0 5-15,-155-93-5 0,112 96-1 16,2 6-2-16,3 7 2 0,5 0-2 15,2 4-2-15,5-1 1 0,5 5-4 16,2-1 3-16,9-2-6 0,3 2 5 16,6-2-2-16,1-2 1 0,0-3 3 15,3-3 1-15,2 1 1 0,3-2 0 16,1-2-1-16,7-2 0 0,-1-2 2 16,2-1-2-16,1-5 1 0,4 0 5 0,0 0-6 15,0-8 1-15,0 0-1 0,2-2 1 16,-1-3 0-16,2 2-1 0,-4-1 2 15,-1 4-1-15,-1 2-1 0,-3 0 1 16,1 6 0-16,-1 0 1 16,2 3-2-16,-3 4 0 0,0 2 0 0,-1 3 0 15,2 3 0-15,0-2 0 0,-1 0-1 16,0 0 0-16,0-1-1 0,1-3-1 16,0 1 0-16,1-1 0 0,4-3 1 15,2-2 1-15,1-1 0 0,-2-3 1 16,4 1 2-16,-2-2-2 0,0-2 0 15,-2-6-6-15,-1-1-23 0,1-2-23 16,-5-3-35-16,-1 1-71 0</inkml:trace>
  <inkml:trace contextRef="#ctx0" brushRef="#br0" timeOffset="152149.593">12394 12890 345 0,'0'0'22'16,"0"0"-10"-16,0 0 0 0,0 0 0 0,0 0-10 15,0 0-2-15,0 0-9 16,0 0-16-16,0 0-6 0,-1-116-1 15,1 120-24-15,0 6 35 0,0 2 15 0,0 9 6 16,1 5 15-16,1 6 25 0,2 10 1 16,-1 1-2-16,-1 8-6 0,-2 7-11 15,0 1-6-15,0 4-9 0,-4 4 0 16,2 1-5-16,-1-1 0 0,3 1 0 16,0-4-2-16,0-2 0 0,5-1 0 15,2-2 0-15,1-4-2 0,2-4-11 16,-3-4 9-16,1-5 2 0,-1-7-8 15,-3-7 9-15,-2-3-3 0,-1-8-2 16,-1-5-5-16,0-2-9 0,0-10-26 16,-5 0-31-16,-2-11 9 0,-1-3-41 15</inkml:trace>
  <inkml:trace contextRef="#ctx0" brushRef="#br0" timeOffset="152515.5857">12198 13147 275 0,'0'0'99'0,"0"0"-77"0,0 0-9 16,0 0 0-16,0 0-4 0,0 0-5 16,0 0-2-16,0 0-4 0,101-221-6 15,-70 211-21-15,6 4 10 0,5 3 0 16,3 0 6-16,-1 4 3 0,2-1 10 15,1 5 0-15,-2 4 6 0,-1 2 6 16,-4 5 2-16,0 2-3 0,-7 1-1 0,-3 4-4 16,-8 2-1-16,-5-1-4 15,-6 1 0-15,-7-1-1 0,-4 0 0 0,-4 1-7 16,-10-5 5-16,-4 2 2 0,-2-5 4 16,-9 0 1-16,-3-5-2 0,-4-3 3 15,-5-2 0-15,1-2-2 0,-6-2-1 16,4 0-1-16,-1-3 1 0,1-2-2 15,1 2 0-15,4-1-1 0,4-2-3 16,2-1-8-16,8-1-18 0,2-1-19 16,7 1-13-16,5 0-37 0,4 0-37 15</inkml:trace>
  <inkml:trace contextRef="#ctx0" brushRef="#br0" timeOffset="152983.0898">13150 13170 336 0,'0'0'42'16,"0"0"-15"-16,0 0-2 0,0 0-22 16,0 0-3-16,0 0 0 0,0 0 2 15,0 0-2-15,0 0-6 0,-93 35-13 16,83-20-10-16,3 1 4 0,2 0 20 15,4 3 5-15,1-3-4 0,7 2 2 16,2-1 2-16,0-2 0 0,3-3 2 16,-1 0 6-16,3-2 4 0,0 0 0 0,-1-2-5 15,1 0-4-15,-2-1-1 0,-1-3 0 16,1-3-2-16,-2-1 1 0,2-4 1 16,-1-4 0-16,2-1-1 0,-4-6-1 15,0 2 2-15,-2-4-2 0,1 0 1 16,-3-1 0-16,-1-3-1 0,-2 0-2 15,-2-1-3-15,0-1 5 0,-6 0 1 16,-7-2 1-16,0 3-2 0,-4-1 3 16,-4 2 0-16,-4-2-3 0,-2 0 0 0,-6 2 1 15,3 0-1-15,-1 2 0 16,6 2-1-16,3 2 0 0,4 2-5 16,5 1-15-16,3 2-13 0,4 2 0 15,6 1-1-15,3 2 15 0,8 2-9 16,4 2-48-16,5-1-2 0</inkml:trace>
  <inkml:trace contextRef="#ctx0" brushRef="#br0" timeOffset="153282.71">13439 12837 23 0,'0'0'72'0,"0"0"-38"15,0 0 3-15,0 0 11 0,0 0-18 16,0 0-14-16,0 0-2 0,0 0-6 15,51-111-4-15,-51 106-4 0,0-1-1 16,0 6 1-16,0 0 1 0,0 0-1 16,0 6 0-16,0 6-5 0,3 5 3 15,2 7 2-15,-1 7 3 0,1 4-1 0,1 7 2 16,1 6 2-16,0 5 6 16,1 7 3-16,0 4-2 0,2 5-6 15,0 7-4-15,1 2 4 0,1 1 2 16,-1-2 0-16,1 1-1 0,1-5-3 15,-1 1 3-15,0-2-2 0,1-5-4 0,-2-2-2 16,2-5 3-16,-5-6-3 0,0-4-2 16,-2-10 0-16,2-4 1 0,-2-11-7 15,-1-5-8-15,0-6-28 0,-2-8-27 16,-1-5-72-16</inkml:trace>
  <inkml:trace contextRef="#ctx0" brushRef="#br0" timeOffset="154084.0059">13487 13284 43 0,'0'0'205'0,"0"0"-187"16,0 0-9-16,0 0 3 16,0 0-1-16,0 0-7 0,0 0 0 0,0 0-4 15,0 0 0-15,59-221-7 0,-40 204 0 16,4 5 1-16,1 4 6 0,4 0-2 16,2 5-1-16,2 0 3 0,1 3 0 15,-3 3 9-15,0 4 3 0,-3 5 4 16,-1-2-7-16,-6 6-1 0,-5 1-6 15,-5 0-1-15,-3 5-1 0,-6-1 0 0,-1 2 0 16,-3 3 0-16,-9-2 0 16,2 2-2-16,-4-4 1 0,-2 0 1 0,0 0 5 15,1-3-4-15,-2 1 2 16,4-4-3-16,1-1 1 0,1 0 1 0,2-4-2 16,4-2 0-16,1-1 1 0,3-4 0 15,1-2-1-15,0-2 0 0,3 0-5 16,5 0 5-16,5-6 3 0,2-3 1 15,1 0-1-15,5-1-2 0,0-4-1 16,2 0 1-16,-1-2-1 0,3-4 1 16,-1 2 0-16,1-4-1 0,-2 1 0 15,1 3 0-15,-3 0 1 0,-2 3 0 16,-4 5-1-16,-2 2 3 0,-2 4-3 0,-2 4 4 16,-4 0-4-16,1 1 0 15,-3 5 0-15,-1 5 0 0,-2 5-2 0,0 1 1 16,0 5 1-16,0-1 1 15,-5 4-1-15,1-2 0 0,0-1-1 0,-1 0 0 16,0-3-3-16,2 0 3 0,2-4 1 16,1-1 1-16,0-2-1 0,0-2 1 15,1-2-1-15,5-1 0 0,2-3-1 16,2 0 1-16,2-3 1 0,2-1-1 16,2-4 3-16,1-4-3 0,3 0 2 15,0-3-2-15,1 0 0 0,-1-2 0 16,-2-2 0-16,0-1 0 0,-1 2 0 15,-3 1 1-15,3 2 0 0,-2 3-2 16,2 3 2-16,-1 2-2 0,1 2 1 16,-1 1-2-16,1 5 1 0,-1 3-2 15,1 3 3-15,-3 0 3 0,-1 1-3 0,-3-1 0 16,0-1-3-16,-1 0 3 0,0-4 0 16,-3 0 0-16,0-2 0 0,0-3 0 15,-2-1-1-15,0 0 0 0,0-5-21 16,-1-3-24-16,-3-2-63 0</inkml:trace>
  <inkml:trace contextRef="#ctx0" brushRef="#br0" timeOffset="154714.5039">14844 12555 330 0,'0'0'21'0,"0"0"6"16,0 0-17-16,0 0-7 0,0 0 2 15,0 0 0-15,8 87-3 0,-12-51 0 16,1 1-1-16,2 8 0 0,0-2 1 16,1 5-1-16,0-1-1 0,2 4 0 0,4-2 1 15,0 0 0-15,1 2-1 0,1 2 0 16,1-3 0-16,0 2 0 0,0-3-1 16,0-3 2-16,2 0-2 0,-3-6 1 15,1-2 0-15,1-5-7 0,-2-4-34 16,1-5 13-16,4-3-28 15,0-6-73-15</inkml:trace>
  <inkml:trace contextRef="#ctx0" brushRef="#br0" timeOffset="155448.455">15307 13311 267 0,'0'0'40'0,"0"0"-11"16,0 0 4-16,0 0-15 0,0 0 1 0,0 0-7 15,0 0-8-15,0 0-4 0,0 0 0 16,-59-185 0-16,40 187 3 0,0 9-1 16,0 5-2-16,0 2-3 0,2 5 3 15,0 1 0-15,3-1 0 0,1 3 0 16,4 1-1-16,4-2-2 0,3 1-6 16,2-5-5-16,4 0-9 0,2-3 15 15,2-4 7-15,0-3 1 0,1-2 0 16,0-2 1-16,1-1 0 0,4-3 1 15,-3-3 1-15,-1 0 4 0,4 0-3 16,-2-5-1-16,-1 0 0 0,-3-1-1 16,-1-2 0-16,0 0 1 0,-2-2-3 15,2 3 0-15,-4 2 0 0,1 2 1 16,-2 1 5-16,-1 2 2 0,0 0-5 0,-1 0-3 16,2 3 0-16,0 6 0 15,1 4 0-15,3 1 1 0,2 3-1 0,-1 1 0 16,0 1 0-16,1-2 0 15,2 2-3-15,-1 0-5 0,1-1-2 0,4-2-4 16,1 0-3-16,1-3-4 0,-1-3-17 16,3-2 38-16,-2-3 0 0,2-3 0 15,3 3 0-15,-3-4 0 0,5-1 0 16,-1-4-5-16,3-4-1 0,-3-2 6 16,1-4 2-16,0-1 0 0,-1-4-1 15,-1-3 1-15,2-4 2 0,-3-2 1 16,1-3 1-16,-1-4-1 0,2-2 0 15,-3-5-3-15,0-2-2 0,-3-3 3 16,1-2 2-16,-1 3 1 0,-2-1 2 16,1 4-2-16,0 2-2 0,-4 3 0 15,0 5 0-15,-4 1 1 0,-1 7-3 0,-2 6-1 16,0 4 3-16,-4 5 0 0,0 4-1 16,0 2-2-16,-3 4 1 0,-1 0-2 15,-3 7-2-15,0 7 2 16,-4 6 0-16,1 7 1 0,0 4 0 0,0 2 0 15,1 4 0-15,2 4-1 0,0 2 2 16,2 1-2-16,3 1 0 0,1 1-2 16,1-2 2-16,0-2 0 0,0-2 0 15,0-3 0-15,-1-3 2 0,1-3-1 16,-3-3-1-16,1-5 0 0,-1-1 0 16,0-3-3-16,0-3-7 0,0-1-14 15,-2-3-20-15,0-4-19 0,-2 1-40 16,0-7 6-16</inkml:trace>
  <inkml:trace contextRef="#ctx0" brushRef="#br0" timeOffset="156580.6159">15566 13347 202 0,'0'0'163'0,"0"0"-145"0,0 0-10 15,0 0 10-15,0 0-14 0,0 0-3 16,0 0 0-16,191-82-1 0,-157 79-6 16,4 0-13-16,5 3-20 0,-1-1 7 15,1 0 17-15,0-1 12 0,-2 2 3 16,1 0 5-16,-3 0 8 0,-7 3 8 0,-3 1-1 16,-5 5 0-16,-7-2-6 15,-2 2-7-15,-7 0-5 0,-3 1-2 16,-7 2 0-16,0 0-5 0,-6 2-3 15,-3 0-5-15,-3 1 13 0,-2-3 3 0,1 0-3 16,-2 1 0-16,3 0 1 0,-2-2-1 16,1 0 1-16,1-2-1 0,4 1 3 15,3-1-3-15,0 0 0 0,4-2 1 16,3 1-1-16,0-3 0 0,10 1-4 16,-1 0 4-16,7-1 4 0,5 0 0 15,2 0-3-15,5-4 1 0,0 1-2 16,4-2 0-16,0 0 3 0,1-5-5 15,0-2 2-15,1-2 0 0,0 0 3 16,2 1-2-16,-2-4 0 0,-3-2 1 16,0-2-2-16,-2 1 1 0,-7 0 0 15,0-2 1-15,-8 3-1 0,-3-1 0 16,-2 4 1-16,-7-1-2 0,-1 3 0 0,-1 4 0 16,-2-1 0-16,-6 1-2 0,-4 3 2 15,-1 2 2-15,-2 0-2 0,-2 3 1 16,0 5-1-16,0 2-1 0,-1 2 1 15,-1 1 0-15,1 5 0 0,-2-1 0 16,3 3 0-16,4 1 0 0,0 4 0 16,3-1 0-16,4 0 0 0,0 1-2 15,5-1-1-15,1 0 0 0,2-3-2 16,6-2 3-16,-1-1 1 0,3-2 1 16,-1-4 1-16,3-1 1 0,-2-4-2 15,4-1 1-15,0-2 1 0,1-3 1 16,1-1-1-16,4-3-1 0,0-5 0 0,-1-3 0 15,1-4 2-15,0-1-3 0,2-3 2 16,-1 0-1-16,-1-3 0 0,3-1-1 16,-2-2 2-16,2-1 0 0,-4-1-2 15,2-1 0-15,-3-1 0 0,1 0 0 16,-3-1 0-16,-3 2 0 0,-2 0 1 16,1 2-1-16,-1 4 1 15,-3 4 1-15,2 1-2 0,-4 7 1 0,0 3 0 16,0 1-1-16,0 4 0 0,2 2-1 15,-3 9 1-15,1 4 0 0,1 7 0 16,-3 1 0-16,1 4-1 0,-1 3 1 16,0 2 1-16,-3 0-1 0,1 4-1 15,-2-2 1-15,1 0 0 0,-1 1-2 0,0-3 0 16,0-2 0-16,0 0 0 16,1-5 2-16,0-2-2 0,0-5 1 0,-1-1 1 15,1-7 0-15,0-1 0 16,1-5 0-16,-1 0 0 0,0-2 0 15,2 0 0-15,0 0 0 0,3-6 0 0,3-4 0 16,-1-5-5-16,4-3-2 0,0-2 4 16,2-2 0-16,0-3 3 0,0-2 0 15,2-2 0-15,3 0-3 0,-1-1 2 16,3 1 1-16,-4 3 0 0,1 3-1 16,-2 6 0-16,0 3 0 0,-3 3 0 15,-2 4 1-15,0 3-3 0,-2 4 2 16,0 0-1-16,-2 7 0 0,0 6 0 15,-1 5 2-15,3 1-1 0,-2 5 1 16,0 0 0-16,-1 0 0 0,-1 1-2 16,4-2-6-16,-2 3-9 0,3-4-9 15,3 0 2-15,1 0 9 0,0-3-54 0,2-4 63 16,5-2-2-16,-3-4-12 0,3-3 20 16,0 0 0-16,2-3 0 0,0 0-16 15,-2-3-73-15</inkml:trace>
  <inkml:trace contextRef="#ctx0" brushRef="#br0" timeOffset="156926.1236">17003 12839 137 0,'0'0'33'0,"0"0"-33"15,0 0 0-15,0 0 0 0,0 0 2 0,0 0-2 16,72 45 0-16,-61-35 0 16,-4-3-7-16,2-1-30 0,-5-4-91 15</inkml:trace>
  <inkml:trace contextRef="#ctx0" brushRef="#br0" timeOffset="157597.6078">15584 14161 302 0,'0'0'23'0,"0"0"-18"0,0 0 3 0,0 0 5 15,0 0-1-15,0 0-1 0,0 0-6 16,0 0-2-16,0 0 0 0,-496 12-2 15,407-12-1-15,-2-2-1 0,-10-3 1 16,-5-2 0-16,-6 0 0 0,-5 0 2 16,-5-2 7-16,-5 0 14 0,1-2 0 15,-3 0-1-15,7 2-12 0,3-2 1 0,7 2-3 16,8 2 4-16,6-1 4 16,7 3-9-16,10-1-1 0,10 2-6 0,8 0-2 15,13-2 1-15,11 1 0 16,11 1-6-16,11-1-19 0,12-3-31 15,9-1-89-15</inkml:trace>
  <inkml:trace contextRef="#ctx0" brushRef="#br0" timeOffset="162246.9652">18435 13366 343 0,'0'0'23'16,"0"0"-4"-16,0 0-13 16,0 0 14-16,0 0-9 0,0 0-6 15,-11-58-5-15,6 58 0 0,-1 0 0 0,3 7-2 16,1 3 0-16,-1 6 1 0,3 3-5 15,2 5 4-15,3 0 2 0,-2 5 2 16,2-2 0-16,-1 0-1 0,-1-2 1 16,-2-2-2-16,1-1 0 0,-2-4 0 15,2-8 1-15,1 2-1 0,0-5 0 16,0-3 0-16,1 0 0 0,2-2-3 16,3-2 0-16,2 0 3 0,-3 0 3 15,5-3-2-15,-3 0-1 0,-2 2 0 16,3-1 0-16,-4 2-1 0,3 0 0 15,1 2-5-15,1 3 1 0,1 2 4 0,1 0 0 16,-1 3 1-16,1-1 0 0,2 0 0 16,0 1 0-16,-1-1 1 0,1 0-1 15,-1-1 0-15,0-2 0 0,-2 1 1 16,2-1-1-16,1-3 2 0,0 2-2 16,-2-3 0-16,0 1 0 15,0-3 0-15,2 0 1 0,-1-3-1 0,0-2 1 16,-1-2-1-16,-3-3 1 0,1 0 0 15,-2-3 0-15,-1-4-1 0,0-1 0 16,-3-1 1-16,2-3-1 0,-2 0 3 16,-2-3 1-16,2 0 1 0,0-1-3 15,-4 1-2-15,3 3 1 0,-1 1-1 16,0 6 1-16,-1-1-1 0,0 5 1 16,0 4-1-16,-1-2 1 0,0 4-1 0,-2 1 0 15,1 1 0-15,-1 2-3 0,0 1 3 16,0 0 1-16,0 0-1 0,1 3-1 15,0 1-2-15,2 2-3 0,-1 3-1 16,5 1 7-16,1 0 2 0,-1 1-2 16,1 1 2-16,0 3-2 0,3 3 0 15,-3 2 0-15,0 2 1 0,1 2 0 16,-1-1-1-16,1 4 1 0,-3-5-1 16,-3 0-6-16,1-2 2 0,-2-1-1 15,0-2 3-15,-2 0-1 0,0-2 0 16,-2-3-1-16,0 1-3 0,-1-2 1 0,3-1 2 15,0 2-8-15,0-2-4 0,0 1 0 16,5-1-6-16,1-2-51 0,-2-1-43 16</inkml:trace>
  <inkml:trace contextRef="#ctx0" brushRef="#br0" timeOffset="163245.4205">19549 13126 355 0,'0'0'16'0,"0"0"-1"16,0 0 8-16,0 0-11 15,0 0-12-15,0 0-6 0,0 0-18 16,-10 6 24-16,4 21 3 0,-4 6-3 15,5 4-5-15,0 3 3 0,-1 3 2 0,5 1 0 16,-2 0 0-16,1 2 0 16,2 0 0-16,0-2 2 0,0-1-1 0,-2-6-1 15,0-1 0-15,-1-5 0 0,-1-3 0 16,1-4 0-16,0-3 1 0,0-4 1 16,0-2-2-16,0-2 0 0,3-2-5 15,-1-1-20-15,1-5-22 0,0-2-8 16,0-3-18-16,0 0 17 0,1-6 18 15,2-4 22-15,-3-2 11 0,1 0 5 0,-1-5 0 16,0 0 0-16,-4-2 0 16,1-2 0-16,-5 1 1 0,0-2-1 15,-4 3-1-15,0-2 0 0,1 3-1 16,-4 1 2-16,0 1 8 0,-1 0 2 16,-1 0 7-16,-1 4 4 0,2-2-3 15,1 0-1-15,3 4 4 0,3 0 4 0,1 2 5 16,3 1-2-16,5 1-8 0,0 1-3 15,5 0 8-15,6 0-12 0,4 1-13 16,5 1 7-16,6 3-3 0,5 0 0 16,3 0 1-16,5 0-1 0,2 0-2 15,2-1 4-15,4 0-1 0,-2-3 1 16,-4 0-1-16,3-1 3 0,-6-3 0 16,0 2-3-16,-3-1-1 0,-4-3 3 15,-3 2-4-15,-2 1 1 0,-4-2 0 16,-4 3 2-16,-3 2-2 0,-2 1 0 15,-7 1-3-15,-1 2 0 0,-2 2 0 0,-3 11-1 16,0 5-8-16,0 4 7 0,-7 4 0 16,2 3-1-16,-7 2 1 15,1 1 1-15,-1 2 0 0,0-1 2 0,1 1-1 16,1-2-1-16,3-3 1 16,2-2-2-16,3-5 2 0,2-3-1 0,0-3 1 15,0-3 0-15,1-4 1 0,4-3 2 16,1-2-3-16,1-4 0 0,5 0 4 15,0 0-2-15,0-2-1 0,2-2 1 16,2-3-3-16,1 1 0 0,-1-5 0 16,1 3 2-16,-1 0-2 0,-1 0-2 15,1 4 2-15,-1 1-2 0,0 2 1 16,-1 1 1-16,-1 3 0 0,2 7 0 16,-4-2 0-16,0 3-1 0,1 1 1 15,-1 2 0-15,1-1-1 0,-1 3-1 16,0-1-2-16,3-1 2 0,0-2 1 0,0 0 0 15,0-3-1-15,4-1 2 0,1-2 1 16,2 0 0-16,1-1 0 0,0-4 1 16,1-1 2-16,2 1-3 0,-1-1 1 15,0-4-2-15,-1 0 1 0,-2-2-1 16,0-2 0-16,-2 1 1 0,0-5-2 16,-2 2 1-16,-2-2-1 0,-1-2-8 15,-1 1-18-15,-4-3-29 0,-6 2-61 16,-1 1-115-16</inkml:trace>
  <inkml:trace contextRef="#ctx0" brushRef="#br0" timeOffset="165310.971">17668 14294 354 0,'0'0'25'0,"0"0"-7"0,0 0-10 16,0 0 0-16,0 0-5 0,-33-35-1 0,28 46-1 16,1 1-1-16,-2 3-3 15,6 6 3-15,0-1-7 0,0 4-1 0,6 0-3 16,-1-2 11-16,0 3 1 0,0-1 2 16,-1-1-1-16,0 0-2 0,0-3 3 15,-2-2-1-15,3-3-1 0,1-5-1 16,-2-3-1-16,2-2-4 0,0-5-2 15,3 0 7-15,0-8 7 0,7-3 0 16,-1-3-3-16,3-3-2 0,0-3-2 16,0-4 0-16,0 1 0 0,2-4 0 15,-1 2 0-15,-2-5 1 0,0 1-1 16,-2-1 0-16,-3 1 1 0,0 6-1 16,-2 0 0-16,-1 7 0 0,-2 7 0 15,-2 5 0-15,-3 4 0 0,1 2-4 16,1 9-6-16,3 7 9 0,-3 5 1 0,-1 4 1 15,-2 2 0-15,-1 2-1 0,-3 1 0 16,0-2-1-16,-2 1 1 0,-1-2 0 16,3-3 1-16,0-3 2 0,3-5-3 15,0-3 2-15,0-4-2 0,0-4 1 16,3-3-1-16,4-2 0 0,1-1 1 16,3-3 0-16,2-4 4 0,1-4-2 15,0-1-1-15,3-2 0 0,-1-2-1 16,1-2 0-16,-2-1-1 0,2-1 0 15,-3 1 0-15,0-3 1 0,-2 2-1 16,-3 0 1-16,-1 4-2 0,-1 0 2 0,-5 2-3 16,0 5 2-16,-1 0-2 0,-1 2-1 15,-1 3 2-15,-3 1 1 16,-1 2-1-16,-2 1-1 0,0 7 0 0,-2 2 2 16,1 3 0-16,-1 3-2 0,4 1 2 15,0 2 0-15,-1 1 0 16,3-1 0-16,1 1 0 0,1 0-1 0,1 0 1 15,0-4 0-15,3 0-2 0,7 0-4 16,0-3 5-16,5 1 1 0,7-1 0 16,1-3-1-16,4 1 1 0,3-3 1 15,5-1-1-15,2-1 0 0,0-2-1 16,1 1-1-16,5-5-2 0,-6 0 3 16,3-2 1-16,-1-5 1 0,-4-2 0 15,-1-3-1-15,-4-2 0 0,-4-1 2 16,-2-1-1-16,-5-2-1 0,-2-2 2 15,-6-2-2-15,-5 1 0 0,-1 0-3 0,-5 0-1 16,0 4 4-16,-6 0 0 0,-3 3 1 16,-2 3 0-16,-3 1 1 0,-2 4-2 15,0 5 0-15,-2 0 0 0,1 1 0 16,-2 5 0-16,1 6 1 0,1 0-1 16,2 4 0-16,1 3 0 0,1 2 0 15,6 1 0-15,0 2 2 0,4-2-2 16,3 3-2-16,7 0-3 0,4-1 1 15,5 1 4-15,8-3 0 0,0 1 0 16,6-3 2-16,3-1-1 0,2-4-1 16,2-1 0-16,6-2 1 0,0-2 1 15,1-1-2-15,2-3 2 0,-2-2-2 16,1-3 0-16,-2-1 0 0,-5-7 0 16,1-3 0-16,-5-1 1 0,-3-1 1 0,-6-3-2 15,-3-2 2-15,-3-1-1 0,-5-2 1 16,-1 4-4-16,-9-3 2 0,-1 1-3 15,-4 4 3-15,-7 0 3 0,-6 2-3 16,-2 3 4-16,-4 0-2 0,0 5-1 16,-1 4-1-16,-1 1 0 0,2 6 1 15,-1 2-1-15,1 5 0 0,1-1 0 16,6 3 0-16,4 2 0 0,0 0 0 16,6 1-1-16,3-3-1 0,4 0-9 15,5-1 3-15,3-3 8 0,1 1 0 16,3-2 2-16,3-3-2 0,-1-2 1 0,2-2-1 15,-2-1 3-15,0-2-1 0,-1-1 1 16,-1-4-1-16,0-2 2 0,-1 0-1 16,-3-2-2-16,0 1 2 15,-1 1 3-15,0 2-6 0,-4 0 1 16,0 2 1-16,-2 0 1 0,-2 3-3 0,-2 0 0 16,0 0 0-16,3 3-5 0,1 4 4 15,-2 5-1-15,-1-2 2 0,0 2 0 16,-2 1-2-16,2 2 1 0,0-2 1 15,0 2 1-15,2-3 0 0,0 1-1 16,3-3 0-16,2 0 0 0,2-1 0 16,3-2-1-16,2-1 0 0,3-2 1 15,1-1 1-15,2-2-1 0,3-1 0 16,0-4 0-16,0-3 0 0,-1-3 0 16,1-1 2-16,-1-2-2 0,-2-1 1 15,-1 1 1-15,0-4 2 0,-1 0-3 16,-4 1 0-16,3-2 0 0,-5 2-1 15,2 0 0-15,-4 3 0 0,-5 1 0 0,3 5 0 16,-6 4 1-16,-2 1-1 0,1 2 0 16,-2 2 0-16,-1 5-1 0,0 4-6 15,0 4 1-15,-4 5 5 0,1-1-4 16,-4 0 2-16,-1 2 3 0,2 0 0 16,0 0 0-16,2-3 2 0,1 2-2 15,2-1 1-15,1-6-1 0,1 0-1 16,3-4-1-16,4-2-1 0,-1-2 6 15,4-4-3-15,0-1 1 0,2 0 1 0,3-2 0 16,5-4 1-16,-2-2-2 16,2-2 0-16,-2-1-1 0,-1-2 1 15,0-1 1-15,-2 2-2 0,1-3 0 16,-1 4 0-16,1 0 1 0,-1 2-1 16,-1 4 0-16,0 3-2 0,-3 2 2 0,-1 0 0 15,1 2 1-15,-2 5-2 16,-2-1 1-16,-1 4 0 0,2-1 0 0,-2 1-1 15,1-1 1-15,-2 1-1 0,3-1 1 16,1 0-1-16,-1-3 0 0,5-2 1 16,1 2-2-16,2-3 2 0,1-1 0 15,0-1 2-15,-1-1-1 0,-1-1-1 16,0-4 0-16,-2-1 0 0,-1-1-5 16,0-1-1-16,-3-1-14 0,-1-2-29 15,-2 0-70-15</inkml:trace>
  <inkml:trace contextRef="#ctx0" brushRef="#br0" timeOffset="165893.6707">21373 14356 156 0,'0'0'119'16,"0"0"-83"-16,0 0-28 0,0 0 7 16,11-52 0-16,-11 48-13 0,-1 3-2 15,-2 1-8-15,0 0 7 0,-1 0 1 16,1 6 1-16,-1 5-1 0,-1 5 0 15,1 3 2-15,-2 6 11 0,0 1 7 16,0 5-8-16,-1 4 2 0,-2 2-8 16,-2 4-1-16,0 4-4 0,0-2-1 15,-4 5 5-15,3 2-5 0,-3 1 2 16,1 5 0-16,0-2 4 0,1 3 2 16,-1 0-1-16,3 0-4 0,-2 0 2 15,1 0-4-15,0-2-1 0,2-4 2 0,0-5-2 16,-1-5-1-16,4-4 1 0,-1-8-2 15,2-5-7-15,2-8-5 0,0-3 1 16,2-7-16-16,1-4-16 0,1-2 0 16,0-5 3-16,0-7-13 0,0-4-35 15</inkml:trace>
  <inkml:trace contextRef="#ctx0" brushRef="#br0" timeOffset="166529.3904">21215 14572 327 0,'0'0'20'15,"0"0"-1"-15,0 0-15 0,0 0 3 16,0 0-2-16,0 0-2 0,0 0-2 15,0 0 1-15,-4-202-2 0,1 191-2 16,0 4-1-16,1 5-1 0,1 2 4 16,-2 0 0-16,0 4-4 0,-2 8 2 15,1 5 0-15,1 4-3 0,-1 4-3 16,3 4 5-16,1 2 3 0,0 5 1 16,3-2-1-16,2 1 1 0,0 0-1 15,4 0 1-15,-2-1 1 0,4-2 1 16,1-1-3-16,0-3-7 0,4-2 7 15,-1-2 4-15,2-4-1 0,0-2-3 0,3-2 0 16,2-3 0-16,1 0 2 16,3-2 0-16,1-4-2 0,2-1-2 0,1-5 2 15,-1-1 7-15,2-6-5 0,-3-4 1 16,0-5-1-16,-5-3-1 0,1-2 2 16,-3-1 0-16,-2-4-3 0,-3-1-3 15,2-1 3-15,-4-3 4 0,1 2-2 16,-3 0 0-16,-2 3 0 0,1 4 2 15,-4 2-2-15,-2 7 1 0,-1 3 1 16,-3 1 1-16,0 6 0 0,-1 2-2 16,0 0-3-16,-3 9-1 0,-3 3-4 15,-1 4 3-15,1 4 2 0,-4 6 0 16,4 4 1-16,2 0-1 0,0 3-2 16,4 2 1-16,0-1-5 0,2-2-1 0,4-1 7 15,1-2-2-15,4-4 1 16,0-2-4-16,1-2 5 0,3-5 1 0,1-2 3 15,3 0-3-15,2-6 4 0,0-1 0 16,3-4-5-16,1-3 5 16,1 0-3-16,2-5 0 0,-2-4-2 0,1-4-1 15,2-2-13-15,0-1-15 0,2-8-49 16,-3 0-122-16</inkml:trace>
  <inkml:trace contextRef="#ctx0" brushRef="#br0" timeOffset="175758.8451">1918 15506 179 0,'0'0'13'0,"0"0"-4"15,0 0 18-15,0 0 10 0,0 0-8 16,0 0 4-16,0 0-16 0,0 0-5 15,21-94 1-15,-27 87-7 0,-6 2-1 16,-1 2-5-16,-4 1 2 0,-5 2-2 16,-1 0 4-16,-5 3-1 0,-3 4 4 0,2 2-2 15,-2 1-1-15,0 2-3 0,-3 1-1 16,-1 1-2-16,-2 3 2 16,2 3 0-16,1-1 1 0,4 0-1 15,6 2 0-15,4-1-1 0,9 1 0 0,3-1 1 16,6-1-1-16,2-1-4 0,10-1-1 15,4-2-4-15,6-2-8 0,9 1 13 16,2-2 5-16,5-3 0 0,0 1 2 16,2-2 1-16,-1 0-2 0,-3 0 1 15,0 0-1-15,-3-1-1 0,-3-3 0 16,-2 2 0-16,-8 0 2 0,-7 0-2 16,-5-1-2-16,-6 1 1 0,-1 0 1 15,-12 2-14-15,-3 0 14 0,-9 1 0 0,-3 0 5 16,-7 1-4-16,-7-4 6 15,-3 2-2-15,0 1-4 0,-3-1-1 16,1-1 0-16,-1 1-1 0,5-1 0 16,3-2-21-16,7-3-30 0,9 0-85 15</inkml:trace>
  <inkml:trace contextRef="#ctx0" brushRef="#br0" timeOffset="176508.4301">2678 15765 326 0,'0'0'30'15,"0"0"-8"-15,0 0 4 0,0 0-6 16,0 0-14-16,0 0 0 0,0 0-5 16,0 0 0-16,-95-179 2 0,69 168-2 15,-1 2-1-15,0 1 3 0,1 2 0 16,-3 2-3-16,2 3 0 0,2 1 0 15,0 6 2-15,3 4-2 0,3 2 1 16,1 2-1-16,3 2 0 0,0 2 0 16,5 3 0-16,2 0 0 0,1 2 0 0,3 0 0 15,4 0-1-15,0-1 1 0,7-1 0 16,-1-1 0-16,7-1-2 16,1-1 1-16,0-2 1 0,5-4 0 0,0-2-1 15,1-4-2-15,2-4 1 0,3-1 2 16,-3-1-1-16,5-6 0 0,-1-1 1 15,3-3-3-15,2-3 0 0,1-2-1 16,0-4-2-16,-1-2 6 0,-4-1-1 16,1-2 1-16,-5-1 1 0,-3 0-1 15,-4-3 0-15,-5 0 0 0,-2-1 2 16,-1-2-2-16,-2 0 2 0,-3 0 0 16,-1 1-2-16,-2 0 0 0,-1 0 0 15,-3 2 0-15,-5 4 0 0,2 5 0 0,-3 3 0 16,2 6 1-16,-1 3-2 15,-3 5-3-15,4 2 1 0,-2 2 3 16,2 8 0-16,-1 6-1 0,3 3 1 16,2 6 1-16,1 4-1 0,2 2 0 0,1 3 0 15,1-1 1-15,5 2 0 0,-1-1-1 16,5 0-2-16,0-1 2 16,2-2 0-16,2-2-1 0,2-3 1 0,2-2 0 15,0-2 0-15,3-5-1 0,2-2 1 16,-2 0 2-16,3-5-2 0,2 0 0 15,-1-3-1-15,0-1-2 0,2-4-8 16,0 1-13-16,1-3-15 0,-5 0-8 16,0 0-25-16,-8-4-44 0</inkml:trace>
  <inkml:trace contextRef="#ctx0" brushRef="#br0" timeOffset="177064.7483">4443 15632 235 0,'0'0'8'0,"0"0"-7"0,0 0 3 16,0 0-4-16,0 0 3 0,0 0-1 0,0 0-3 15,-288 39 2-15,256-31-2 0,4-1 1 16,1-1 0-16,5 2-1 0,-1 0 1 16,6 1-4-16,0-1 2 0,3-2-23 15,5 0-39-15,0-3-33 0</inkml:trace>
  <inkml:trace contextRef="#ctx0" brushRef="#br0" timeOffset="177247.2613">4434 15807 374 0,'0'0'16'15,"0"0"-16"-15,0 0-9 0,0 0 9 16,0 0 1-16,0 0 14 0,0 0-8 15,0 0 1-15,0 0-6 0,-256 36-2 0,215-32-1 16,1-1-10-16,5-3-39 0,0 0-69 16,7 0-91-16</inkml:trace>
  <inkml:trace contextRef="#ctx0" brushRef="#br0" timeOffset="178106.1419">5361 16381 360 0,'0'0'20'16,"0"0"-12"-16,0 0-2 0,0 0-6 15,0 0 0-15,0 0 0 0,0 0-1 0,0 0-1 16,5 110 4-16,-5-82-2 16,1 1 3-16,4 3-1 0,0-1-2 0,0-2 1 15,2 1 1-15,3 1-2 16,1 0 0-16,0 5 0 0,4-3-2 16,-3-2 2-16,4-1 2 0,-2-3-2 0,2-2 1 15,-3-3 0-15,0-3-1 16,-4-3 1-16,-1-3 1 0,-2-4-1 0,-2-3 1 15,1-4-2-15,-3-2 1 0,0 0 0 16,-1-8 1-16,1-7 4 0,0-4-4 16,-1-4 0-16,-1-7-2 0,0-3 1 15,0-6 0-15,0-11-1 0,0-4 0 16,0-2 4-16,0-1-4 0,1 5 0 16,0-3 0-16,-1-2 0 0,1-3 0 15,3-4-2-15,-3-4 2 0,1-4-2 16,1-2 4-16,3-2-2 0,-1 2 0 15,1 3 0-15,0-1 2 0,2 2-2 16,4 1 0-16,-1 4 1 0,0 0-1 0,2 6 1 16,3 1-2-16,-1 2 1 15,1 2 0-15,-2 3-1 0,1 1 3 0,1 2-2 16,-2 3 6-16,0 2-6 0,-1 2 0 16,2 4 0-16,-4 4 0 15,1 3-4-15,-1 4-6 0,-1 2-16 0,-1 6-34 16,-1-1-39-16,-2 3-79 0</inkml:trace>
  <inkml:trace contextRef="#ctx0" brushRef="#br0" timeOffset="178756.6301">5737 14920 328 0,'0'0'16'16,"0"0"-11"-16,0 0 1 0,0 0 6 15,0 0-1-15,0 0-6 0,0 0-5 16,0 0-2-16,9-49-8 0,7 48 6 15,6 1 4-15,4 0-7 0,3 2-2 16,2 2 1-16,3 2 8 0,2-2 0 16,2 3 1-16,4-2 2 0,2 3-3 15,3-1 2-15,1 0-1 0,3 2 5 16,1 0-3-16,0-2 3 0,3 3-5 16,1 0 5-16,0 1-4 0,2-1 2 15,1 1-4-15,0-4 2 0,5 2-1 0,-1-2-1 16,4 0 0-16,3-1 1 15,1 0-1-15,7-1 0 0,0-1-1 0,4 0 1 16,4-1 0-16,3 0-2 0,2-2 1 16,1 1 1-16,3-2 0 0,0 1 2 15,-1 0 0-15,2-1-1 0,2-2-1 16,1 3 3-16,3-1-3 0,1 1-3 16,4 0 3-16,3-2 0 0,4 2 0 15,5-2 0-15,3 1 2 0,2-1-1 16,5 1-1-16,7 0 0 0,9 1-3 15,5-2 3-15,3 3 2 0,7-1 0 16,3 1-1-16,6 2-1 0,4 0-2 16,1 3 2-16,3 0 10 0,1 3 3 0,1-1-2 15,3 1-9-15,0 2 6 0,0 1 0 16,-1 0 9-16,-1 0-10 0,-1 1-3 16,-6-1 4-16,-7 2-1 15,-8-1 9-15,-8-1-10 0,-8-1-5 0,-3-3 1 16,-10 2-2-16,-7-2 3 0,-9 0-3 15,-10-2 0-15,-9 2-4 0,-8-3-15 16,-15-1 1-16,-11 0-5 0,-16-3-13 16,-19-1-31-16,-12-1-95 0</inkml:trace>
  <inkml:trace contextRef="#ctx0" brushRef="#br0" timeOffset="179376.068">6776 15397 305 0,'0'0'15'0,"0"0"-5"15,0 0 5-15,0 0 3 0,0 0-18 16,0 0 0-16,0 0-4 0,0 0 4 16,0 0-2-16,-17 54 2 15,14-31 0-15,-1 3 0 0,0 1 2 0,1 3-2 16,1 1 1-16,1-1-1 15,0 2 3-15,-2-2-3 0,2 1-3 0,-2 0-3 16,0-1-10-16,1 0-8 0,-1-1-16 16,-2-3-41-16,0-4 5 0</inkml:trace>
  <inkml:trace contextRef="#ctx0" brushRef="#br0" timeOffset="179673.7503">6287 15966 287 0,'0'0'73'0,"0"0"-52"15,0 0-21-15,0 0 0 0,0 0 2 0,0 0 0 16,0 0-1-16,0 0-1 0,0 0 0 16,318-19 2-16,-263 20-2 0,1-2 0 15,-2 2 1-15,-1 0 0 0,-5 4 0 16,-5-1 6-16,-3 3-2 0,-6 1-4 15,-5 0-1-15,-5 2 0 16,-3 0 0-16,-9 1-1 0,-4 1-6 0,-6 1-10 16,-2 1-10-16,-4 3-11 0,-8-4-9 15,-7 2-12-15,-6-2-11 0</inkml:trace>
  <inkml:trace contextRef="#ctx0" brushRef="#br0" timeOffset="180056.3401">6094 16419 365 0,'0'0'29'0,"0"0"-21"0,0 0 1 15,0 0 3-15,0 0-10 0,0 0 2 16,0 0-3-16,0 0 1 16,0 0-2-16,-96 44-1 0,92-28 1 0,0 4 1 15,0 1 4-15,1 4 0 0,1-1 1 16,-1 1-4-16,2 3-1 0,-2-1 0 15,1-1-1-15,-1 0-2 0,0 1 2 16,1 2 2-16,-2 2-2 0,0-2-1 16,0-2 0-16,0-2 0 0,2-1-6 15,-3-4 6-15,1-3-3 0,2-4-9 16,0-1 1-16,0-5-13 0,0-3-27 16,-1-4-26-16,0-4-80 0</inkml:trace>
  <inkml:trace contextRef="#ctx0" brushRef="#br0" timeOffset="180356.062">5944 16577 305 0,'0'0'46'15,"0"0"-8"-15,0 0-17 0,0 0 0 16,0 0-9-16,0 0-8 0,0 0 3 16,0 0-7-16,0 0-6 0,18-57 6 15,-6 69 0-15,4 3 2 0,2 1-2 16,1 1 2-16,3 4 1 0,-1 0-2 15,3 1 0-15,-3-1-1 0,-1-3 0 16,0 1 0-16,4 0 0 0,1 1 0 16,1-1 0-16,-2-2 0 0,1-1-2 0,-3-4 2 15,1 0 0-15,-4-3 0 16,-1-3-5-16,-4-2 3 0,-2-2-5 16,-3-2 4-16,-3 0-5 0,-2-3 0 15,-1-2 0-15,-2 1-1 0,-1-3-18 16,0-3-13-16,-1 0-10 0,-3-4-45 0,-1-1-32 15</inkml:trace>
  <inkml:trace contextRef="#ctx0" brushRef="#br0" timeOffset="180531.6645">6389 16539 198 0,'0'0'41'16,"0"0"-8"-16,0 0-4 0,0 0 0 15,0 0-9-15,0 0-3 0,0 0-7 16,0 0-7-16,0 0 0 0,-35-19 2 15,29 38 3-15,2 3 6 0,-2 3 0 16,2 3-7-16,0 4-5 0,1-4 1 0,0 3-3 16,1 1 1-16,1 0-3 0,1 3-3 15,0-2-18-15,3-2-24 0,3-6-22 16,2-4-40-16</inkml:trace>
  <inkml:trace contextRef="#ctx0" brushRef="#br0" timeOffset="181538.8825">8651 15670 237 0,'0'0'21'16,"0"0"-2"-16,0 0 3 0,0 0-9 15,0 0-13-15,0 0-3 0,0 0 3 16,0 0 2-16,-71-53-2 0,50 53-3 16,-5 0 3-16,-7 5 4 0,-3 0 2 15,-6 4 2-15,-4 4 0 0,-2 0-2 16,-4 2-2-16,1 4-1 0,2 1-2 15,1 1 1-15,6 1 0 0,6 0 0 16,3-2-2-16,6-2 0 0,5 0 0 16,6-2 0-16,3-1 0 0,9-3 0 15,4 1-3-15,3-5-4 0,11 1-7 0,5 0 14 16,9-2 2-16,2 0-1 16,6-4-1-16,2 2 1 0,7-4 0 0,0 3-1 15,2 0 1-15,1-3-1 16,1 2 0-16,-1-1 1 0,-1 2 0 15,-2 0-1-15,-4 2 0 0,-2 1 3 0,-4-1-1 16,-4 0-1-16,-3 2-1 0,-6 1 4 16,-7 0-3-16,-4 3-1 0,-6-2 1 15,-5 0-1-15,-2 4-2 0,-8-1-6 16,-8 1 5-16,-6 2 3 0,-5 0-1 16,-5-1 1-16,-6 1 0 0,-6 1 1 15,0 0 0-15,-5 2 1 0,-3 2-2 16,2-4 0-16,-4 1 1 0,3 1 0 15,5-2 2-15,3 0 3 0,6 1-1 16,7 0-1-16,4-2-1 0,5 3-1 16,7-4-1-16,6-1 0 0,3 0-2 0,7-1 1 15,7-1-2-15,8-1 1 0,9 1 1 16,9-2 3-16,8-2 4 16,6 0-3-16,7-3-4 0,5-1 1 0,4 0 0 15,5 0 0-15,-1-3 1 0,0 0-2 16,-1-1 1-16,-4 2 5 0,-3-2 4 15,-4 1 3-15,-6-1-6 0,-6 0-3 16,-6 0-2-16,-8 3 0 0,-8 0-2 0,-8 1 0 16,-7 2-6-16,-6 0-13 15,-5-2-41-15,-12-2-39 0,-3-1-70 16</inkml:trace>
  <inkml:trace contextRef="#ctx0" brushRef="#br0" timeOffset="182838.1067">7624 17094 124 0,'0'0'27'0,"0"0"-8"0,0 0-12 16,0 0 10-16,-5-25-2 0,5 18 3 16,0 0 2-16,1-1 6 0,0 1 2 0,2 0 1 15,0-1-10-15,1 2-2 0,0 0-9 16,-2 4-7-16,1 0-1 0,2 1 0 16,-1 1-3-16,0 1 2 0,-3 5 1 15,1 3 2-15,-1 3-2 0,-1 3-2 16,0 3 1-16,0 3-3 0,0-1 4 15,-1 4 4-15,1 1-4 0,0 0 1 16,0-1-1-16,0-2 0 0,1-2-7 0,1-2 6 16,1 0 1-16,0-4-3 15,1-1 0-15,-1-3 2 0,3-1-3 16,2-4 2-16,-2-1-3 0,4-1 4 16,6-3 0-16,-3 0-1 0,5 0-13 15,-2 0-23-15,3-3-22 0,0-2-42 16</inkml:trace>
  <inkml:trace contextRef="#ctx0" brushRef="#br0" timeOffset="183061.6271">8062 17151 295 0,'0'0'28'16,"0"0"-17"-16,0 0-7 0,0 0 12 15,0 0-11-15,0 0-5 0,0 0-2 16,0 0 2-16,0 0 3 0,86-38 0 16,-60 38-2-16,1 0 1 0,1 1-1 0,-3-1-1 15,-1 0 2-15,-2 1-2 16,-2 1 0-16,-2 1-6 0,-3 0-15 0,-3 3-8 16,-5 0-9-16,-4 0-13 15,-2 0-24-15,-1 1 7 0</inkml:trace>
  <inkml:trace contextRef="#ctx0" brushRef="#br0" timeOffset="183271.4522">8087 17227 93 0,'0'0'89'0,"0"0"-28"0,0 0-17 16,0 0 11-16,0 0-16 0,0 0-21 16,0 0-3-16,0 0 0 0,0 0-4 15,-94 24-10-15,94-22-1 0,2-1-2 16,4 0-10-16,7 0 12 0,6 2 5 15,4-3 1-15,4 3-6 0,2 0-7 16,1 0-11-16,1 0-16 0,2 1-30 16,9-2-36-16,-8 1-43 0</inkml:trace>
  <inkml:trace contextRef="#ctx0" brushRef="#br0" timeOffset="183452.0314">8559 17221 271 0,'0'0'23'0,"0"0"-13"16,0 0-9-16,0 0 15 0,0 0 1 0,0 0-10 15,0 0-2-15,0 0-4 16,0 0 5-16,-36 80-3 0,36-58 0 16,1 0-2-16,1 0 0 0,0 1 0 0,-1-1-1 15,1-1-12-15,0-2-40 16,2-3-113-16,0-5 95 0</inkml:trace>
  <inkml:trace contextRef="#ctx0" brushRef="#br0" timeOffset="184722.1927">7984 15297 181 0,'0'0'38'16,"0"0"-7"-16,0 0 1 0,0 0-9 16,0 0-7-16,0 0 1 0,-5-53-3 0,5 53-1 15,0 0-6-15,0 6-7 0,-2 0-1 16,2 3 0-16,-1 2 1 0,1 3 0 15,0 0 4-15,0 1 1 0,0-1 1 16,0 5-2-16,0-1 0 0,0 1-1 16,3 1 0-16,1 0-1 0,-2 0-1 15,1 1-1-15,0-3 1 0,1 1 0 16,1-1-1-16,-3-5-1 0,3 0-4 16,0-2-7-16,1-1-7 0,-2-3-8 15,0-2-2-15,-2-3-9 0,-1-2-30 16,-1 0-44-16</inkml:trace>
  <inkml:trace contextRef="#ctx0" brushRef="#br0" timeOffset="184954.5148">7962 15291 290 0,'0'0'38'15,"0"0"-10"-15,0 0-4 0,0 0-11 0,0 0-10 16,0 0-3-16,0 0-9 15,0 0-13-15,0 0 15 0,35 13 7 16,-18 2 5-16,1 0-3 0,0 0-1 16,-2 1 0-16,2-1 1 0,0 2 0 15,1-2-2-15,0 2 2 0,-1-2 2 0,2-1-4 16,-3-1-2-16,3-2 1 16,-3-2 0-16,-2-1-8 0,-2-4-10 0,-1 0-5 15,-1-3 1-15,1-1-23 16,-5 0-49-16,1-3 11 0</inkml:trace>
  <inkml:trace contextRef="#ctx0" brushRef="#br0" timeOffset="185118.4091">8326 15282 204 0,'0'0'46'0,"0"0"-9"16,0 0 9-16,0 0-19 0,0 0-14 15,0 0-5-15,0 0-8 0,0 0-1 16,0 0 1-16,-10 9 1 0,10 11-1 0,3 3-8 15,-2 1-2-15,3 1-16 16,-2 4-12-16,2 2-9 0,-1-1-32 0,0-3-39 16</inkml:trace>
  <inkml:trace contextRef="#ctx0" brushRef="#br0" timeOffset="185691.3738">9489 15671 151 0,'0'0'30'16,"0"0"-23"-16,0 0-3 0,0 0 0 16,0 0 4-16,0 0-1 0,0 0 3 15,0 0-4-15,-112 113 4 0,97-84 0 0,3 5 3 16,2 1-1-16,-1 3 4 0,4 2 2 16,0 1-8-16,2 0-3 0,3 4 0 15,2 0-4-15,2 1-3 16,4-2 1-16,4-3-1 0,4-4 0 0,2-4-1 15,3-3-2-15,-1-5-4 0,3-1 7 16,1-6 9-16,0 1-8 0,-1-2 9 16,2-2-3-16,-1-1-7 0,0-2 1 15,2 0-1-15,-4-5 0 0,1 0-2 16,-4-3 1-16,1-3-4 0,-4-1-22 16,-3 0-8-16,2-1-11 0,-3-3-6 15,-2-3-12-15,-1 1-33 0</inkml:trace>
  <inkml:trace contextRef="#ctx0" brushRef="#br0" timeOffset="186086.6655">9776 15950 119 0,'0'0'140'0,"0"0"-131"0,0 0 5 16,0 0 2-16,0 0-15 0,0 0 0 16,0 0 0-16,0 0 0 0,0 0-1 15,83 51 0-15,-67-33 0 0,1 3 0 16,2 4 2-16,2 3 7 0,1 4 14 16,0 1-3-16,2 2-9 0,0 1-6 15,2-2-3-15,-2 1-1 0,2-2 1 0,-1-3-1 16,3 0 0-16,-3-3-1 15,-1-4 0-15,-1-1 1 0,0-1-1 0,-2-3 1 16,-3-4 1-16,3-1-2 0,-3-2 0 16,-3-3 0-16,0-2 0 0,-3-3-6 15,1-1 6-15,-5-2-3 0,0 0 3 16,-3 0-2-16,-2-1-11 0,0-2 6 16,-1-1-12-16,1 0-17 0,-3-2-24 15,0 0-15-15,0-3 6 0</inkml:trace>
  <inkml:trace contextRef="#ctx0" brushRef="#br0" timeOffset="186335.5346">10369 15983 282 0,'0'0'39'0,"0"0"-13"0,0 0-14 15,0 0-4-15,0 0-2 0,0 0-1 16,0 0-1-16,0 0-3 0,0 0 1 16,-203 136-2-16,179-98 1 0,0 0-1 15,-2 0 1-15,4-2-1 0,3 0 1 16,-1-2 0-16,2-3 0 0,2-1 0 16,0-2 1-16,2-5-2 0,1-2 0 0,0-6 0 15,4-3-4-15,1-2-14 0,-1-4-34 16,2-1-43-16,4-5-92 0</inkml:trace>
  <inkml:trace contextRef="#ctx0" brushRef="#br0" timeOffset="186986.5392">10463 16656 314 0,'0'0'13'0,"0"0"0"0,0 0 12 16,0 0-9-16,0 0-9 0,0 0-2 15,0 0-5-15,0 0-2 0,0-13 1 16,-4 25 1-16,0 1 7 0,-2 5 2 16,0 0 3-16,2-1-5 0,2 0 1 15,-1 3-6-15,0-2-1 0,2 4 0 16,1 0 0-16,0-2-1 0,4-3 0 16,2 0 0-16,6-3-3 0,1-1 1 15,3-5-1-15,1 0 2 0,2-4-5 16,0-3-5-16,0 0-11 0,1-3-16 15,-2-7-14-15,3-8-66 0</inkml:trace>
  <inkml:trace contextRef="#ctx0" brushRef="#br0" timeOffset="187115.3601">10629 16447 305 0,'0'0'11'16,"0"0"0"-16,0 0-6 0,0 0-4 15,0 0 0-15,0 0-2 0,0 0-2 16,0 0-20-16,0 0-46 0,-42 12-41 16</inkml:trace>
  <inkml:trace contextRef="#ctx0" brushRef="#br0" timeOffset="187453.0605">10905 16418 347 0,'0'0'16'16,"0"0"-7"-16,0 0 4 0,0 0-11 16,0 0-1-16,0 0-1 0,0 0 0 15,0 0 1-15,0 0-1 0,277-6 0 16,-241 7 2-16,-3 2-2 0,-4 0 0 0,-7-1 2 16,-4-1-1-16,-5-1-1 0,-2 0-1 15,-5 0-5-15,-4 0-45 0,-2 0-63 16,0-3-108-16</inkml:trace>
  <inkml:trace contextRef="#ctx0" brushRef="#br0" timeOffset="187853.2147">11744 16166 278 0,'0'0'33'16,"0"0"5"-16,0 0-16 0,0 0-22 15,0 0-5-15,0 0 5 0,0 0 1 16,0 0 1-16,0 0 0 0,-55 149-2 15,42-111 2-15,1 2 0 0,-2 5 1 16,1 1 1-16,2 2 3 0,-1-1-2 16,3 2 0-16,-1-1 2 0,-1-4-4 0,4 2 1 15,-1 1-4-15,2 0-1 16,-2 6 1-16,1-1 0 0,2-4 0 16,1-4 1-16,1-3-2 0,2 0-2 15,1-4-4-15,0-4-12 0,3-3-19 0,-1-7-12 16,1-8-46-16,0-8-55 0</inkml:trace>
  <inkml:trace contextRef="#ctx0" brushRef="#br0" timeOffset="188422.2256">11683 16259 162 0,'0'0'12'0,"0"0"22"0,0 0 5 0,0 0-12 16,0 0-4-16,0 0-18 0,0 0-5 16,0 0 0-16,0 0 5 0,-19 2-5 15,12 18 1-15,0 4 2 0,-1 0-2 16,1 1 0-16,2-2-1 0,0 1 1 15,2-3-1-15,2 1 1 0,1-3-1 16,0 0-1-16,2 0-2 0,4-4 3 16,2-2-3-16,0-4 3 0,6-2 0 15,0-4-2-15,5-2-7 0,2-1 4 16,0 2 5-16,2-7 3 0,1-2-3 16,0-2 2-16,-2-2-1 0,3-2-1 15,-2-1 0-15,-2-1 2 0,-3-3-2 16,0-1 2-16,-3-3 3 0,1-3-4 15,-2 2 3-15,0-1 0 0,-2 1-1 16,0 2 3-16,0 2-5 0,-4 4 6 0,-1 3 2 16,-4 2 3-16,1 5-3 15,-4 2-6-15,0 2-3 0,0 1-6 0,-5 6-5 16,-3 5 11-16,-1 5 0 0,-3 3 2 16,3 5 1-16,2 3-1 0,1 2-2 15,1 2 1-15,1 0 0 0,1 1-1 16,3-2 1-16,6 0-1 0,3-1-2 15,2-1 0-15,6-3-1 0,3-1 5 16,1-1-4-16,4-5-5 0,0-1 2 16,1-5 0-16,-3-2 2 0,0-3 1 15,-4-5-12-15,-1-1-7 0,-2-1-24 16,-3-4-37-16,-2-3-38 0</inkml:trace>
  <inkml:trace contextRef="#ctx0" brushRef="#br0" timeOffset="188769.6792">12377 16019 232 0,'0'0'8'15,"0"0"-4"-15,0 0-4 0,0 0 0 16,0 0 0-16,0 0 3 0,0 0 0 16,0 0-3-16,111 34 0 0,-88-9 1 15,-2 4 0-15,3 8 0 0,-2 8 5 0,4 6 10 16,-3 7 8-16,2 5 7 0,-3 2-11 16,-3 3-7-16,-3-1-4 0,-7 0-4 15,-4-9-4-15,-4-1 2 0,-1 1-1 16,-9-1 2-16,-1 8-3 0,-4-2-1 15,-3-2 1-15,-1-3 0 0,-1-2-1 16,-4-2 0-16,1-7-8 0,-5-11-34 16,-6-8-32-16,-1-13-13 0</inkml:trace>
  <inkml:trace contextRef="#ctx0" brushRef="#br0" timeOffset="189502.6548">12723 15765 105 0,'0'0'179'16,"0"0"-158"-16,0 0-8 16,0 0-1-16,0 0-8 0,0 0-4 0,0 0 0 15,0 0-1-15,112-63 0 0,-95 63-5 16,0 2-1-16,1 3 7 0,0 1 0 15,2 3 0-15,-3 1 0 0,1 2 1 16,0 4-1-16,-5 0 2 0,0 2-2 16,-5 1 0-16,-2-1 0 0,-4 0 0 0,-2 0 0 15,-1-2-1-15,-6 0-5 16,-1-1 3-16,-5-2-3 0,2-1 6 0,-1-2 0 16,-1-2 0-16,0 0 1 0,-4 0 1 15,4-2 1-15,-1-1-3 0,0-1 0 16,-1-1 0-16,3-1 0 0,0 0 0 15,0-3 2-15,4 1-2 0,1 1 0 16,3-1 0-16,4 1 1 0,1-1-1 16,7 0 0-16,3 1 5 0,7-1 2 15,4 0-1-15,8 0-5 0,7 1 2 16,1-1 4-16,5-3 3 0,3 0 0 16,0 0 1-16,3-1 5 0,-1 3 0 15,2-2-7-15,-2 0 4 0,-1-1-6 16,-3 0-1-16,-4 2 0 0,-4-1-3 0,-3 0 2 15,-4 1-5-15,-4-1 0 16,-6 3-1-16,0-1 1 0,-7 1-18 0,-1 0-38 16,-3 0-111-16</inkml:trace>
  <inkml:trace contextRef="#ctx0" brushRef="#br0" timeOffset="193502.5801">11745 17341 69 0,'0'0'6'0,"0"0"-2"0,0 0 1 15,0 0-1-15,-4 3 1 0,4-2 3 16,0 1 5-16,2 1 7 0,1 1-1 0,0 2 5 15,1 0-3-15,1 2 7 0,-1 2 4 16,1 1-5-16,-1 0-5 0,1 2-11 16,-1 0-6-16,0 0 0 0,4 3-3 15,0-1 0-15,5 1-1 0,0 1-1 16,5 1-1-16,3 0-5 0,5-1-2 16,2 1-2-16,5-2 6 0,4 0 1 15,3-2-4-15,4 0 7 0,4-3-2 16,7 0-26-16,2-3 18 0,4 0 10 15,1-2 1-15,0-2 1 0,-1 0 1 16,3-2 1-16,-2-2 4 0,1 0-2 16,1 0-2-16,3-5 1 0,1-2-2 0,3 0-1 15,1-2-1-15,1 3-1 0,-2-3 1 16,-3 2-1-16,-7 0 1 16,-6 1 1-16,-7-1-2 0,-8 0 1 0,-3 2 0 15,-6 0-1-15,-2-1 0 16,-3 0 0-16,-6 2 0 0,-5 1 0 0,-5 1 0 15,-6 0 0-15,-4 2-1 0,-2-3-16 16,-10 2-109-16</inkml:trace>
  <inkml:trace contextRef="#ctx0" brushRef="#br0" timeOffset="194003.0359">13364 17378 147 0,'0'0'93'0,"0"0"-69"0,0 0-16 15,0 0-8-15,0 0 1 0,0 0-1 16,0 0 4-16,0 0 6 0,26 21 3 15,-15-10-1-15,2-1-1 0,1 5 4 0,3-1 3 16,1 2-8-16,2 2-2 0,2 1-1 16,0 3 1-16,-1 0-4 0,1 2-1 15,-4 0-3-15,-2 0 0 16,-1 0 0-16,-3 0 1 0,-5-3-1 16,-2-2 0-16,-4 1-1 0,-1-4-7 0,-6 3 5 15,-5-3 3-15,-6 1 0 0,-5-3 3 16,-7-4-2-16,-9-1-1 0,1-5-7 15,-6-2-38-15,-7-2-42 0,6 0-73 16</inkml:trace>
  <inkml:trace contextRef="#ctx0" brushRef="#br0" timeOffset="194801.049">14248 17132 162 0,'0'0'12'0,"0"0"-3"0,0 0-5 16,0 0 4-16,0 0-4 0,0 0-3 15,0 0-1-15,0 0 0 0,14 33 0 16,-14-14 2-16,-2 5 4 0,-1 1 6 15,-2 3 5-15,1-3-4 0,-3 1-3 0,1 0-5 16,-1-3 0-16,1-2-4 0,2-3-1 16,-1-1 1-16,0-1-1 0,1-1 2 15,0-5-2-15,4-2 1 0,-2-1-1 16,2-4-2-16,0-3 0 0,0 0 2 16,4 0 1-16,1-7 8 0,1-4-6 15,0-2-2-15,2-5-1 0,1 0 1 16,1-3 1-16,0-4-2 0,3 2 0 15,-1-5 0-15,4 0 2 0,-3-3 1 16,1 1 2-16,2 2 2 0,-2 2 0 16,2 5-3-16,-1 2 3 0,0 4 0 15,-1 5 0-15,2 4-7 0,-4 3 0 16,-2 3 0-16,-1 2 5 0,-2 7-5 16,2 7 2-16,-3 3-1 0,-1 4 1 15,0 3-1-15,-2 5 0 0,0 2 1 16,-2-1 1-16,0-2-3 0,-1-1 3 0,0-1-1 15,1-1 3-15,-1-1 1 0,1-3-5 16,1-1 0-16,1-2-1 0,-2-5 2 16,3 1-2-16,0-5 0 0,1 0 0 15,1-4-18-15,1-3-33 0,2-3-117 16</inkml:trace>
  <inkml:trace contextRef="#ctx0" brushRef="#br0" timeOffset="195440.3294">14943 17309 355 0,'0'0'0'0,"0"0"1"0,0 0-1 16,0 0 4-16,0 0-1 0,0 0-1 15,0 0-2-15,0 0 0 0,-90 24 0 16,77-12 1-16,4 3 0 15,1 0 1-15,1 2 1 0,1-1 2 0,3 0-1 16,1-1-3-16,1 1 0 0,1-1 1 16,2 0 0-16,3-1-1 0,5-1 0 15,-1-1-1-15,1-3-2 0,4 0 1 16,2-2-2-16,1-2 1 0,-1 0 2 16,3-2-3-16,-2-3-1 0,2 0 0 15,-1 0 1-15,-2-3-1 0,0-2-2 16,-4-2 5-16,-3-3 0 0,-2 0 1 15,-4-4 0-15,-1-3-6 0,-2-2 5 16,0-3 0-16,-4-1 1 0,-4-4 0 0,1-3 0 16,-2-4 0-16,-3-9 1 0,0-5 1 15,-1-3 2-15,1-1 1 0,3 0 3 16,1 2-4-16,4 0-1 16,4 4 1-16,1-1-1 0,11-1-3 15,2 4 0-15,5 3 4 0,2 4-4 0,-1 12 0 16,5-1 0-16,1 4 2 0,2 2 0 15,3 3 0-15,-1 4-2 0,3 3-1 16,1 4 1-16,0 2 0 0,-2 4 0 16,-1 1 0-16,-3 5 0 0,-5 4 0 15,-6 4 0-15,-2 4 0 0,-5 5 0 0,-1 3 0 16,-5 3 1-16,-2 2 1 0,-2 2 1 16,-2 4-3-16,-2 6 1 15,-5 6 0-15,0 3 0 0,1-1 2 0,-1 0 0 16,2-2 3-16,2-2-6 15,1 2 0-15,1-4 1 0,2-3 0 0,1-1 0 16,0-7 1-16,0-1 0 16,-1-3-1-16,3-2 0 0,-1-2 0 0,1-2 0 15,-1-2-1-15,0-4 0 0,-1-3-1 16,1 0 2-16,-1-3-2 0,0 0-10 16,0-5-11-16,0-2-19 0,-1-3-5 15,-2-2-16-15,-2-6-45 0</inkml:trace>
  <inkml:trace contextRef="#ctx0" brushRef="#br0" timeOffset="195614.0611">15186 17347 277 0,'0'0'30'0,"0"0"-7"16,0 0-3-16,0 0-11 0,0 0-8 15,0 0 2-15,0 0-2 0,0 0-1 16,118-9 0-16,-89 13 0 0,2 3-4 15,2 0-18-15,2 0-23 0,1 2-22 16,2 0-10-16,-5-1-21 0</inkml:trace>
  <inkml:trace contextRef="#ctx0" brushRef="#br0" timeOffset="196333.3776">15867 17431 300 0,'0'0'35'0,"0"0"-35"15,0 0-1-15,0 0 1 0,0 0 0 16,0 0-14-16,0 0-33 0,0 0-9 16,0 0 31-16,82-24 19 0,-56 23 6 15,1 0 2-15,-1 0 8 0,0 1 0 16,-4-2 9-16,0-1 1 0,0 1-9 15,-5-1-4-15,0 0-2 0,-4-1-1 16,-1-1 0-16,-3 0-1 0,-4-2 2 16,0 2 4-16,-5-3 5 0,0-1-11 0,0 2 3 15,-3 0-3-15,-4-1-3 0,-5 3 0 16,-3 0 2-16,-5 1 7 16,-1 2-7-16,-5 1 0 0,-2 0-2 15,0 1 1-15,-2 4-1 0,2 3 3 16,-1 2 1-16,1 3 0 0,4-1-4 0,0 3 0 15,2 2 1-15,3 1 1 0,3 2-2 16,1-1 0-16,5 1 1 0,3-3 3 16,6-1-4-16,1 1 0 0,5-2-1 15,5-2 1-15,6 0 2 0,2 0 4 16,3-4-5-16,3 0 2 0,2-2-1 16,0-1-2-16,2-2 0 0,-4-3 2 15,3 0-1-15,0-1 0 0,1-3 0 16,-1-3 0-16,2 0-1 0,0 0 0 15,3-2 2-15,1 1-2 0,0-1 0 16,1-1 0-16,0-1 0 0,-2 0 0 16,0 1 0-16,-1 3 0 0,-2 1 0 15,-2 3 2-15,-1 2-2 0,-2 1 0 0,-3 1 1 16,-1 2 0-16,-1 5 1 0,-5 1 2 16,-2 2-3-16,-4 1-1 0,-2 1 0 15,-4 2-1-15,-2 2-1 0,0-1-4 16,-7 2 6-16,-2 1 0 0,-3-4 0 15,-2-1 1-15,-2-1-1 0,-3-4 0 16,-1-2-1-16,-6-4 2 0,1-2-1 16,-7-2 1-16,0-5-1 0,-2-3 5 15,0-4-5-15,1 0 1 0,1-2 1 16,2 0-1-16,3 0-1 0,6 1 0 16,4-3-10-16,2 1-36 0,6 0-24 15,1-3-40-15</inkml:trace>
  <inkml:trace contextRef="#ctx0" brushRef="#br0" timeOffset="196734.5036">16977 16929 265 0,'0'0'10'15,"0"0"22"-15,0 0-7 0,0 0-20 0,0 0-5 16,0 0 0-16,0 0 1 15,-8 20-1-15,0 0 2 0,2 4-1 0,1 4 1 16,-2 4 5-16,3 4-2 0,1 4 3 16,0 4-2-16,2 1-1 0,1 3-4 15,0-1 3-15,3-4-3 0,-1-5-1 16,2-6 1-16,-2-1-1 0,3-4 1 16,-4-2 0-16,-1-4-1 0,0-1-3 15,0-4-6-15,-2-2 2 0,-3-4-8 16,4-2-20-16,-2-4-34 0,1-3-42 15</inkml:trace>
  <inkml:trace contextRef="#ctx0" brushRef="#br0" timeOffset="197034.1578">16785 17460 218 0,'0'0'35'15,"0"0"-17"-15,0 0-5 0,0 0 8 16,0 0-11-16,0 0-2 0,0 0-1 15,0 0-1-15,0 0-1 0,-41-94-2 16,54 88 0-16,4 0-1 0,4 1 4 16,3 3-1-16,1 2 4 0,4 1-9 15,0 0 0-15,2 3 0 0,-1 3 6 16,-3 0-6-16,0 3 3 0,-6 2-3 16,-3 1 0-16,-3 0 2 0,-2 2-4 15,-4 3 3-15,0-1-1 0,-3 1 0 16,-2 0 1-16,-3-1-2 0,-1-2-3 15,0 1-1-15,0-3-5 0,0 1 1 16,0-3-5-16,0 1-3 0,3-4-8 0,0-3-22 16,2-2-7-16,1-3 4 0,-2-2-41 15</inkml:trace>
  <inkml:trace contextRef="#ctx0" brushRef="#br0" timeOffset="197667.5618">17285 17476 281 0,'0'0'32'0,"0"0"-26"16,0 0 3-16,0 0 11 0,0 0-10 15,0 0-3-15,0 0-5 0,0 0 2 0,3 99-2 16,-4-91-1-16,1-3 2 0,0 1-3 16,0-3 2-16,0-2 0 0,0-1 4 15,0 0 4-15,0 0 8 0,2-2-4 16,3-4-5-16,1-3-9 0,0-1 0 16,5-2 0-16,-4-2 1 0,3-1 1 15,-3-1-2-15,4 1 1 0,-2-1-1 16,0 2 0-16,1-1 3 0,-1 3-3 15,1 1 0-15,-4 2 0 0,4 3 1 16,-4 2-2-16,-4 2 2 0,1 1-2 16,-2 1 1-16,-1 0-2 0,0 6-1 0,0 3 3 15,0 3 0-15,0 3 0 0,-5-1-2 16,0 1 1-16,2-1 1 0,0 0-1 16,-1-2 0-16,2-1-3 0,2-2-4 15,3-2-2-15,4-1 0 0,0 0-2 16,3-4-14-16,4-1-16 0,0-1 6 15,4-3 8-15,-1-2 10 0,0-3 12 16,-1-1 6-16,-2-1 4 0,-2 1 4 16,1-1 5-16,-3 0 1 0,-1 2-2 15,1 2-6-15,-5 2-5 0,-2 1 13 16,1 0 9-16,-3 3-8 0,-1 0-10 16,0 0-5-16,0 5-5 0,-1 1-3 15,-3 3 7-15,1 1 2 0,0 0-1 16,-3 0 0-16,0 3 1 0,4-2-1 0,0 0-8 15,1-1-10-15,1 0-1 0,0-1 10 16,2 0 2-16,1-1 2 0,6 0-14 16,0-1-2-16,1 1-19 0,5-2-7 15,-2-2-26-15</inkml:trace>
  <inkml:trace contextRef="#ctx0" brushRef="#br0" timeOffset="197933.0309">18006 17577 51 0,'0'0'118'0,"0"0"-89"0,0 0-15 16,0 0 22-16,0 0-13 0,0 0-8 16,0 0 0-16,0 0-4 0,126-230-3 0,-121 195 0 15,0 0-1-15,-1 0-4 0,-3 5 2 16,-1 4 1-16,0 8 4 0,0 4 0 16,0 5-7-16,-1 4-3 15,-3 4-3-15,0 1-7 0,-2 5 10 0,-1 7 1 16,-2 6 2-16,0 7-3 15,-1 6 1-15,2 8 2 0,-1 2-3 0,3 1 0 16,0-2 4-16,4 0-3 0,2-3 0 16,0-1-1-16,0-3 0 0,1-2 0 15,4-3 0-15,-1-3 0 0,0-3-8 16,-2-3-7-16,4-3-7 0,-4-3 0 16,0-2-10-16,-1-3-65 0,-1-4 63 15,0-3-43-15</inkml:trace>
  <inkml:trace contextRef="#ctx0" brushRef="#br0" timeOffset="198937.3362">17947 17447 220 0,'0'0'50'0,"0"0"-16"0,0 0-5 16,0 0-2-16,0 0-14 0,0 0-6 15,0 0-1-15,0 0-6 0,0 0-13 16,-24-50 7-16,34 54 6 0,4 5 6 15,3 0 0-15,-1 2-6 0,4 1 1 16,5 0 0-16,0 3-1 0,5-1 0 16,2 1-9-16,3-2-3 0,-1 0-7 15,0 0-8-15,1-1 6 0,-1-2 3 16,-4-3 8-16,1-2 10 0,-4-1 0 16,-4-4 0-16,-4 0 0 0,0 1 7 15,-2-5 1-15,-4-1-2 0,0-3-2 16,-3 2 1-16,-3-1 2 0,-5-1 4 15,-1 0-4-15,0 0 0 0,-1 0-6 16,-2 2 1-16,-4-3 2 0,-4 5 4 0,1-1-5 16,-2 1 0-16,-2 4-3 0,-1 0 2 15,1 2-2-15,2 5-2 16,-1 2 2-16,4 2-4 0,1 4 4 0,6 1 0 16,1 3 1-16,0-3 1 0,5 4-2 15,5-2 2-15,1 1-2 0,3-2 0 16,3-2-4-16,6 0 4 0,2-1 4 15,3-1-3-15,6-2 4 0,5-1-3 16,2-2-2-16,8-1 2 0,2-1-2 16,5-3 4-16,1-3-4 0,-3 1 3 15,-3 0-3-15,-4-5 5 0,0 0 9 16,-9-5-9-16,0 4 1 0,-6-3-6 0,-5-1 0 16,0-3 2-16,-6-1-2 15,-5 1 1-15,-6-1-1 0,-2 4 3 0,-7 0-3 16,-1 1-1-16,-1 2-4 15,-12 2-9-15,1 1 14 0,-7 0 9 0,-3 3-6 16,-1 0-1-16,-4 0-2 0,-5 4 0 16,2 2 0-16,0 3 0 0,-1 0 0 15,1 1 0-15,2 2 0 0,0 0 1 16,3 0-1-16,2 0 0 0,3-2 1 16,7 1-1-16,2-4-1 0,8 2-5 15,3-4 2-15,6 2-9 0,7-2 11 16,3-1 2-16,5-2 0 0,4 0 2 15,2-1 2-15,4-1-4 0,3 0 1 16,-1-3 0-16,2-2 2 0,-1-2 0 16,1-1-1-16,-4-2-1 0,1-3 3 15,-1 1-1-15,-3-4-1 0,-5 1 1 16,3-4 1-16,-4-2 2 0,-4-2-1 0,-1-1-2 16,-2-1 2-16,-3-1 0 0,-2-1-4 15,-2 1-1-15,-3 2 2 0,3-1-2 16,-4 6-1-16,-1 2 0 0,-2 6 1 15,-1 4 0-15,0 2-1 0,0 3-1 16,0 2-10-16,-6 3 9 0,1 5 3 16,-3 4 2-16,1 7-2 0,-2 1 0 15,1 8 0-15,0 3 2 0,1 3-2 16,-1 2 0-16,5 1 0 0,1-3 4 16,2 1-4-16,-1 0-2 0,7-3 2 15,4 2 0-15,1-3 0 0,1 0 0 16,4-1 5-16,1-3 1 0,3-3-4 15,0-3-2-15,3-1 1 0,-4-4-1 0,-2-1 0 16,-1-3 0-16,1-4 1 0,-5 1-2 16,-2-6 0-16,-2 0-6 0,-3-3-7 15,1 0-17-15,-2-2-18 0,-1-5-9 16,-3-5-25-16,-6-1-31 0</inkml:trace>
  <inkml:trace contextRef="#ctx0" brushRef="#br0" timeOffset="199229.4354">17249 17041 498 0,'0'0'8'15,"0"0"-6"-15,0 0-2 0,0 0-46 16,0 0-93-16</inkml:trace>
  <inkml:trace contextRef="#ctx0" brushRef="#br0" timeOffset="244784.412">14915 11600 192 0,'0'0'9'0,"0"0"-2"0,0 0-3 15,0 0 9-15,0 0 16 0,0 0-19 16,0 0-9-16,0-31-1 0,2 31-7 16,2 3-3-16,4 3 1 0,3 0 9 15,1 1-1-15,4-1 0 0,4 5-3 16,1 0 4-16,9 3 0 0,4-1 0 16,2 1-1-16,6 2 1 0,3-1 0 15,0 1 0-15,5-1 0 0,2 0-1 0,-1 0 1 16,3-3-4-16,1 0 4 15,-3-2 4-15,-3 1-3 0,-2-1-1 16,-6-2 0-16,-7 2 1 0,-3-4 0 0,-4 0-1 16,-5 0 0-16,-6-3-2 0,-4 0-72 15,-3-3-47-15</inkml:trace>
  <inkml:trace contextRef="#ctx0" brushRef="#br0" timeOffset="245238.7382">14933 11526 199 0,'0'0'3'0,"0"0"-3"16,0 0 3-16,0 0 0 0,0 0 2 15,0 0-4-15,0 0 0 0,0 0-1 16,-92 161 0-16,92-138-2 16,0-3-4-16,6 0-5 0,1-2 1 0,2-2 5 15,0-2 3-15,2 0 2 0,3-4 0 16,-2 2 1-16,4-3-1 0,-1-1 0 15,2 3 1-15,-2-4-1 0,0 0-6 16,-4-1-45-16,-3-4-28 0</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35:25.917"/>
    </inkml:context>
    <inkml:brush xml:id="br0">
      <inkml:brushProperty name="width" value="0.05292" units="cm"/>
      <inkml:brushProperty name="height" value="0.05292" units="cm"/>
      <inkml:brushProperty name="color" value="#FF0000"/>
    </inkml:brush>
  </inkml:definitions>
  <inkml:trace contextRef="#ctx0" brushRef="#br0">5539 3655 92 0,'0'0'58'0,"0"0"-43"0,0 0-13 16,0 0-1-16,0 0 0 0,0 0-1 15,0 0 0-15,2 23 1 0,-1-12-1 16,3 3 2-16,-2 3-2 0,3 0 1 16,-3 3-1-16,1 0 1 0,1 2-1 15,-1-2 0-15,2 3 1 0,3-1-2 16,-1 0 1-16,-1-2-9 0,1-1-20 15,0 1-6-15,1-3 10 0,-1-1-1 16,0-4-8-16</inkml:trace>
  <inkml:trace contextRef="#ctx0" brushRef="#br0" timeOffset="625.6219">5681 3694 301 0,'0'0'34'16,"0"0"-31"-16,0 0-3 0,0 0 5 15,0 0 6-15,0 0 0 0,0 0-7 16,79 135-2-16,-69-112-1 0,-1 0-1 16,-4 2 1-16,1-2 0 0,1-1-1 15,-3-1-1-15,2-3 0 0,0 1-4 16,-1-6-2-16,1 1-2 0,0-6 2 15,0-2-5-15,-1-3-26 0,-1-2-24 16,-1-1-29-16</inkml:trace>
  <inkml:trace contextRef="#ctx0" brushRef="#br0" timeOffset="1996.8988">5405 3011 266 0,'0'0'22'16,"0"0"-5"-16,0 0-4 0,0 0 2 15,0 0-8-15,0 0-5 0,0 0-1 16,0 0-1-16,-44 8 0 0,33 4 0 16,3 2 0-16,-2 0 0 0,3 4-1 15,1 1 1-15,0 1 0 0,2-1 0 16,2 1-1-16,1-1-3 0,1-1-3 16,2-1 4-16,5-1 1 0,2-3 0 15,4-3 0-15,-1 1 1 0,1-4 1 16,1-2 1-16,-2 0 4 0,2-4-1 0,-3-1-1 15,0 0 1-15,3 0 0 0,-3-1-2 16,3-4-1-16,-3-3-1 0,0-1 3 16,-1-3-3-16,-2 1 0 0,-3-3 0 15,-1-2 2-15,-1 2-2 0,-3-4 2 16,-2-4-1-16,-5 2 1 0,-1-4-2 16,-2 1 0-16,-4-1 0 0,-1 1 0 0,-3-2 0 15,1 3-2-15,-1 3 1 16,0-2-2-16,2 2-4 0,0 5-1 15,3-1 3-15,1 2 2 0,1 4 1 16,2-3 2-16,0 4-1 0,3 0 1 0,3-1-1 16,2 1 0-16,1-2 1 0,5 1-1 15,4 0-2-15,1-1 2 0,1 1-1 16,4-3-2-16,0 2 1 0,2 0 1 16,1-2-1-16,1-1 3 0,2 1-2 15,-1 0-3-15,-1 1 2 0,-2 0-2 16,-1 0-4-16,-3 4 4 0,0 0 3 15,-3 3 0-15,2 0 0 0,-3 2 2 16,0 2-1-16,0 0 1 0,0 6 0 16,0 3 1-16,0 4 1 0,0 6 4 15,0 5 1-15,0 5 3 0,-3 5-2 16,2 4 0-16,-3 4-2 0,-3 4-3 0,0-3 2 16,-2 2-4-16,0-3 0 0,-2-1 1 15,-2 0-1-15,-2-3 0 0,0-2-1 16,3-3 0-16,-1-4 1 15,1-2-1-15,2-6-1 0,1-2-4 0,0-4-5 16,1-3 6-16,4-5 0 0,0-1 1 16,1-3 3-16,-2-3 0 0,1 0 0 15,-1 0 1-15,1-3 1 0,0-2-1 16,-1-1 0-16,1-5 0 0,-2-1-1 16,-1-2 0-16,-2-3 0 0,0 0-8 15,0 0-11-15,0-3-4 0,-3 1 4 16,-2-1 5-16,-1 1 5 0,-1-3 3 15,-1 3 4-15,-2 0 2 0,-1 1 0 16,2 2 0-16,1 1 4 0,0 2 11 0,3 1 9 16,2 2 5-16,3 1 5 15,0 3-2-15,5 0-4 0,5 1-5 16,3 1-6-16,9 0-7 0,6 4-8 0,5-1-2 16,7 1-1-16,1 0 1 0,3-2-8 15,3 2-30-15,1-3-50 16,-7-1-89-16</inkml:trace>
  <inkml:trace contextRef="#ctx0" brushRef="#br0" timeOffset="14176.4266">2678 10985 314 0,'0'0'49'15,"0"0"-39"-15,0 0-10 0,120-82 4 16,-85 59-3-16,-1-3 4 0,1-5 2 15,-3 0-3-15,-1-4-4 0,-1 0 2 16,-2-5-2-16,-2 1 0 0,2-1 0 16,-4 1-2-16,0 5 4 0,-5 2-2 15,-1 4 1-15,-3 4-1 0,-4 7 4 16,-5 4 2-16,-4 5 0 0,-1 3 2 16,0 5 2-16,-1 0-10 0,0 0-1 0,-3 9-10 15,0 7 4-15,-1 7 7 0,-2 3 0 16,1 5 0-16,1 4 0 0,3 2-1 15,1 4 0-15,0 3 1 0,0-2-4 16,1 1 3-16,5-4 1 0,-1-1 0 16,1 0-1-16,-2-4 1 0,-1-3 0 15,-1-3 0-15,-1-2 0 0,-1-4-1 16,0-2 0-16,-1-2 1 0,-3-5 0 16,-1 0 0-16,-2-4 0 0,0 0 0 15,0-2 0-15,-1-1 0 16,-2-2 0-16,-1-4 0 0,-2 0 3 0,-4-4-2 15,-2-6 3-15,-2-3-2 0,-2-2-1 16,3-2-1-16,1-3-1 0,2 3-14 16,1-2-1-16,2 0-16 0,2 4-26 15,2 1-11-15,-1 2-21 0</inkml:trace>
  <inkml:trace contextRef="#ctx0" brushRef="#br0" timeOffset="14859.6256">3921 10877 448 0,'0'0'14'16,"0"0"-14"-16,0 0-8 16,0 0 3-16,0 0 1 0,0 0 0 0,0 0-8 15,0 0-13-15,-114-151-1 0,81 141-10 16,2 4-5-16,3 0 0 0,0 5 16 16,2 1 22-16,3 1 3 0,2 5 6 15,0 3 13-15,2 1 8 0,3 5-3 16,1 2 0-16,3 4 0 0,0 2-9 15,1 2-13-15,5 2-2 0,1 2 0 16,1 2 0-16,4-4 0 0,0 1 2 16,5-3-2-16,1-3 2 0,5-2-4 15,-1-6-2-15,6-1-2 0,3-6-5 16,5-2 1-16,1-3-13 0,4-2 23 16,-1-4 0-16,5-6 4 0,1-2 12 15,-2-6-2-15,4 0 6 0,-2-4-7 16,0-3-2-16,-3-3 10 0,0-1-12 15,-5-4 1-15,-1-3-1 0,-4-1-5 0,2-2-4 16,-3-1 0-16,-5-4-3 0,-2-1 1 16,-5-3-4-16,-4 0-3 0,-2 5 1 15,-2-1-3-15,0 5 4 0,-3 7 4 16,-3 7 2-16,0 8-2 0,2 6 0 16,-2 7-4-16,4 4 3 0,-4 4 2 15,0 10 1-15,0 5 0 0,-2 9 1 16,4 8 0-16,1 5-1 0,1 6 1 15,2-1 0-15,0 7 0 0,2-5 1 16,1 3-2-16,2-7 1 0,2-3-1 16,-1-5 0-16,0-2 1 0,2-5 0 15,0-4 0-15,1-3 0 0,-1-4 0 16,1-2-3-16,0-4 3 0,0-2 2 0,-2-1 0 16,4-5-2-16,-4-1 0 0,2-3 0 15,1 0 0-15,1-6-9 16,0-1-28-16,2-5-50 0,-4-1-43 0</inkml:trace>
  <inkml:trace contextRef="#ctx0" brushRef="#br0" timeOffset="16175.4708">5669 10878 356 0,'0'0'7'0,"0"0"-5"16,0 0 0-16,0 0 2 15,0 0-3-15,0 0 0 0,0 0-1 16,0 0 0-16,0 0 0 0,-238-143 0 0,196 149 0 16,2 3 1-16,4 6 0 0,2 5-1 15,5 2 0-15,2 3-1 0,4 3 0 16,6 1-2-16,0 0 3 0,5 0-1 16,2-2 1-16,7-2 0 0,3-2-4 15,2-5 2-15,6-1-11 0,3-7-5 16,1-1 14-16,3-6 2 0,1 0-2 15,2-3 4-15,2 0 12 0,2 0-2 16,1-2-10-16,0-2 1 0,-3 0 2 16,2-2-2-16,-3-3-1 0,-3 3-1 15,0-3 1-15,-1 2-4 0,-2 1 1 16,1 1 2-16,0 2-2 0,-3 1 3 16,-1 2 0-16,5 5-2 0,-4 4 0 15,3 5 1-15,0 3-1 0,-2-1 0 16,-2 4 1-16,-2-2-3 0,-2-3 2 0,-3 3-4 15,0-4 2-15,1 0 0 0,-1-3 4 16,-1 0 1-16,0-2-1 0,1-4 0 16,1-1 0-16,-1-1 0 0,2-3 0 15,2 0-1-15,3 0 1 0,-1-7 4 16,1-1-4-16,5-6 4 0,0 0-3 16,1-5 4-16,3-2-3 0,3-2 1 15,4-2 6-15,6-3-9 0,0 1-2 16,1 0 2-16,1 5-5 0,0 4 3 15,0 6 2-15,-1 4 4 0,-1 3 1 16,1 5 0-16,-2 2-4 0,-4-1 5 16,-3 6 3-16,-2 2-2 0,-4 3-6 0,-6 0 0 15,-4 1-1-15,-1 2 0 0,-7-1-2 16,0 4-4-16,-7-2-1 0,-3-1 7 16,-3 1 4-16,-4-5-4 0,-1 1 3 15,0-4-3-15,-1-1 0 0,0-3-1 16,-1-3 2-16,-1 1-1 0,1-2 1 15,-1-2 1-15,3-2-2 0,-2 0 0 16,2-3-12-16,2 0-13 0,1 0-12 16,3-1-16-16,1-1-38 0</inkml:trace>
  <inkml:trace contextRef="#ctx0" brushRef="#br0" timeOffset="16775.3848">7328 11004 404 0,'0'0'17'0,"0"0"-15"0,0 0 2 15,0 0-4-15,0 0 2 0,0 0-1 16,0 0-1-16,-48-180-3 0,19 167-2 16,-3 3-1-16,-2 4 0 0,0 4 2 15,-2 1 4-15,3 4 1 0,0 7-1 16,2 6 0-16,1 3 0 0,1 3-1 0,4 6 0 15,3 0 0-15,3 4 1 0,5-1 0 16,2-3-1-16,5 1 1 0,4-6 0 16,3 1-1-16,0-5 1 0,3-4-9 15,3-1 6-15,3-4 0 0,0-3 1 16,5-1 0-16,2-5 2 0,3-1 2 16,2-1-1-16,0-6 3 0,2-2-3 15,-3-1 2-15,0-4-1 0,-1 1-1 0,-2-4 0 16,1 0-1-16,-2 1 0 15,-1 0 1-15,-2 3-1 0,-1 1-1 16,0 3 1-16,0 2-1 0,-2 4 1 16,1 3-1-16,2 0-1 0,0 4 2 15,-1 5 0-15,2 0-1 0,0 4-1 16,0-2 1-16,2 1 1 0,2 0 0 0,-3-2-1 16,4-1 1-16,-1 1 0 0,2-2 0 15,1-3 1-15,0 1-1 0,-2-3 1 16,3 0-1-16,-3-3 0 0,0 0 0 15,-4 0 2-15,0-5-2 0,-5-2 0 16,-4 2-29-16,-2-7-82 0,-4-2-103 16</inkml:trace>
  <inkml:trace contextRef="#ctx0" brushRef="#br0" timeOffset="17891.8805">8307 10975 313 0,'0'0'15'15,"0"0"-13"-15,0 0 0 0,0 0-1 16,0 0 0-16,0 0 0 0,0 0-1 16,0 0-5-16,87-33-14 0,-74 18-2 15,0-4 6-15,1-2-14 0,1-4-3 16,-2 0 18-16,-5-1 14 0,4-5 1 15,-3 1 13-15,-2-3 9 0,1 1 10 16,-2 0-18-16,-4 1-3 0,0 2 3 16,-1 0-2-16,-1 0-7 0,0 2-6 15,0 4 1-15,-2 5-1 0,0 5 1 16,-1 4-1-16,0 4-2 0,2 5 0 16,-1 2 2-16,-1 5-11 0,1 6 3 15,0 10 5-15,1 2 3 0,-2 8 0 16,1 8 1-16,0 6 4 0,2 7 3 0,0 3 2 15,0 9-6-15,0 3 2 0,4 3 0 16,1 3-3-16,3-2 0 0,0 0-3 16,1-2 3-16,1-2-2 0,3 0-1 15,-3-6 2-15,2-3 1 0,0-5-2 16,-2-4-1-16,3-4 3 0,-2-3-1 16,-3-7-2-16,2-2 0 0,-5-6 2 15,3-3-2-15,-3-5 0 0,0-5-1 16,5-3 2-16,-4-6 0 0,0-3-1 15,-2-4-20-15,-1 0-19 0,0-8-17 16,-2-3-31-16</inkml:trace>
  <inkml:trace contextRef="#ctx0" brushRef="#br0" timeOffset="18257.9167">8265 10665 275 0,'0'0'63'0,"0"0"-56"0,0 0-7 16,0 0 0-16,0 0 0 0,0 0-1 15,0 0 4-15,0 0-6 0,254-48 6 16,-212 59-6-16,-1 2 3 0,-2 5 0 0,0-1 0 15,-5 6 0-15,-3 1 1 16,-3 4 8-16,-7-1-3 0,-6-4 3 16,-9 2-4-16,-6-2-4 0,-4-1-1 0,-10-3 0 15,-5 0 0-15,-1-4 8 16,-7 0 3-16,-6-1-1 0,-2-5-3 0,-5-2-2 16,-1-1-1-16,2 0-1 0,-3-6-3 15,6 0 1-15,2 0 0 0,5-2-1 16,6-2-1-16,4-2-12 0,5 1-13 15,3-1-15-15,7-1-25 0,4 0-27 16,1 2-54-16</inkml:trace>
  <inkml:trace contextRef="#ctx0" brushRef="#br0" timeOffset="18692.202">8910 10927 264 0,'0'0'35'0,"0"0"-23"0,0 0-9 0,0 0-2 15,0 0 4-15,0 0-3 0,0 0-2 16,0 0-13-16,0 0-30 0,234-15-19 16,-205 5-1-16,0-2 1 0,-3-3 25 15,0 0 37-15,-2-3 6 0,-3 2 20 16,-4-2 25-16,-3 2-14 0,0-1 0 15,-6 0-9-15,-2 1-8 0,-5 2-1 16,-1 2-3-16,-7 0-13 0,-5 4-3 16,-8 0-3-16,-5 5 3 0,-4 0 2 0,-5 3 4 15,1 3 1-15,-2 5-3 0,3 3 1 16,3 7-2-16,1 1 1 0,4 4-2 16,6 2-1-16,2 0-2 0,8 1 1 15,4-1-1-15,4 0-2 16,5-1-2-16,6-2 5 0,9 1 1 0,2-3 0 15,5-2 3-15,2-2 0 16,3-4-1-16,-1-2-1 0,0-3-2 0,-2-2 4 16,-2-1-4-16,-1-2 0 0,-1-2-6 15,-3 0-28-15,-4-4-16 0,2-2-12 16,-6-2-45-16</inkml:trace>
  <inkml:trace contextRef="#ctx0" brushRef="#br0" timeOffset="19025.0154">9642 10656 313 0,'0'0'25'16,"0"0"-16"-16,0 0 1 0,0 0-2 15,0 0-4-15,0 0-2 0,0 0-1 16,0 0-1-16,128 165 0 0,-116-129 0 15,2 1-14-15,2 0-19 0,0-3-5 16,0-2 17-16,-2-5 7 0,-1-5 10 16,-5-4 2-16,-1-4 2 0,-3-4 9 15,1-4 16-15,-3-3 1 0,-1 0 1 16,-1-3-2-16,0 0-12 0,0 0-6 16,0-3-2-16,-2-5 5 0,-4-5 9 15,0-3-1-15,-4-5-8 0,1-2-9 0,0-2 0 16,0-1 0-16,3-3-1 0,2-2-1 15,2 0-6-15,2-1-9 0,0 1-14 16,0 3-27-16,1 6-32 0,5 3-13 16</inkml:trace>
  <inkml:trace contextRef="#ctx0" brushRef="#br0" timeOffset="20824.7658">10217 10869 371 0,'0'0'15'16,"0"0"-12"-16,0 0-1 16,0 0 1-16,0 0 1 0,0 0-4 0,0 0 0 15,0 0-4-15,0 0-7 0,125-46-5 16,-112 33-3-16,-2 1-1 0,0-3 12 15,1 0 3-15,-4 0 5 0,-1-3 0 16,-3 2 1-16,-2 0 3 0,-2 2 1 16,0 1 2-16,-4 2-2 0,-4-2 1 15,-3 4-1-15,-6 0-3 0,-2 1-2 16,-1 4 2-16,-3 1 1 0,-1 3 0 16,2 2-1-16,-1 8 1 0,-3 2-3 15,3 4 0-15,2 4 1 0,1 2-1 16,3 3 0-16,2 3 0 0,3 1 0 0,1 2-1 15,6-3 1-15,2 1 0 0,2 0 0 16,1-2-3-16,5-1 3 16,2-3-1-16,2-2 1 0,3 0 4 0,2-7-4 15,3 1 0-15,5-5 0 16,3 0 2-16,6-1-2 0,2-5 1 0,6 1 12 16,0-4-11-16,4-1-1 0,-3-3 2 15,0-5-2-15,-2-4 0 0,-2-2 2 16,0-6 3-16,-3 0-3 0,2-5 2 15,-4-1-5-15,-2-1 2 0,-7-2-2 16,1 2 4-16,-5-1-4 0,-3 4 1 16,-4 3-1-16,-1 4 0 0,-4 4 2 15,-2 4 5-15,-2 4 5 0,-2 2-4 16,0 3-3-16,-3 0-5 0,-3 8-8 16,-5 4 7-16,0 5 1 0,1 1 1 15,2 2 0-15,-1 1 0 0,5 0-2 16,0 0 1-16,1-3-5 0,1-1 2 0,2-1-2 15,0-4-2-15,0-1 7 16,2-3-2-16,1-2 1 0,0-2 1 0,2 1 0 16,2-2 0-16,0-3 1 0,0 0 4 15,2 1 1-15,0-5-4 0,-1-1-1 16,-1-1 1-16,3-1 1 0,-2 2-3 16,-1-1 1-16,-2 1-1 0,0 2 0 15,-2 0 1-15,0 2 0 0,-2-1 7 16,0 2-5-16,0 0-3 0,0 2-1 15,1 5-2-15,1 2-1 0,1 1 2 16,1 2-1-16,-1 0-4 0,3 1-2 16,0-1-2-16,3 0-4 0,-1 1 7 15,5-2 2-15,0-2-4 0,2 1 3 16,-1-4 4-16,5 4 2 0,-2-1 1 0,2-2 0 16,5 1 0-16,-1-1 0 0,1-3 0 15,-1-1-1-15,-2-1-1 0,1-2 0 16,1-2-5-16,-3-3 1 15,1-5 0-15,-1-3 3 0,-4-1 1 0,2-5-1 16,1-3 3-16,-2-2 1 0,2-6-1 16,0-2 2-16,-1-5-2 0,0-1 0 15,-3-5 4-15,0 1 5 0,-1-1-3 16,0-2-3-16,-3 3 1 0,-2-1 0 16,0 4 1-16,-4 5 0 0,-1 3 2 15,-2 5 1-15,-1 4 0 0,-1 4 0 0,-1 3 1 16,0 5-6-16,0 3-1 0,-2 4-2 15,-1 2-1-15,-3 1-6 16,-1 8 6-16,-6 7 0 0,3 7 1 0,-5 3 1 16,1 8 0-16,-1 6-1 0,1 4 2 15,-1 3-2-15,3 2 1 0,-1 2-1 16,2 0 0-16,1 0 1 0,1-4-1 16,-2-2 1-16,3-4 0 0,1-2-1 15,1-6 0-15,0-4 0 0,0-2 2 16,3-4-2-16,-1-3 0 0,3-4 0 15,-1-2-1-15,2-3 1 0,0-4-1 16,-2-2-2-16,1-3-11 0,1-1-11 16,0-2-3-16,0-4 21 0,0-7 5 15,0-2-13-15,0-1-13 0,-1-2 1 16,-1-2 0-16,-1-2 10 0,-4-1 8 16,1 2 7-16,1 0 1 0,-1-3 1 15,0 3 1-15,-1 1 3 0,1 3 1 0,2-1 2 16,0 2 2-16,2 1 7 0,1 4 5 15,1 0-1-15,0 1 1 0,0 0 1 16,1 2 0-16,2 3-6 0,1-1-1 16,2 0-8-16,4 4 0 0,4 2-4 15,5 0-3-15,4 6 2 0,4 3-2 16,6 0 0-16,4 4-1 0,1-2-2 16,2 4-3-16,1 0-1 0,1 0 0 15,0-1 5-15,-5 0 1 0,-1 0 1 16,-6-3 0-16,-6-3 0 0,-3-2 0 15,-7 0 0-15,-2-3 0 0,-6-3 1 16,-4 0 2-16,-2 0-3 0,0 0 0 16,-7-2-3-16,-2-2-3 0,-5-5 6 15,-3 1 6-15,-2-3-4 0,0 4-1 16,2-2 1-16,2 3-2 0,3 2 1 0,1 1 0 16,4 1-1-16,2 2 0 0,2 0-1 15,2 2 1-15,1 4-5 0,2 3-7 16,5 0 6-16,6 4 6 0,2 1 7 15,5-2-3-15,2 1-3 0,2-4 2 16,3 3-2-16,3-4 1 0,1 2-2 16,3-3 1-16,4-2 0 0,-1-1 1 15,5-1-1-15,-2-1 0 0,2-2-1 16,-3 0 1-16,-1-3 0 0,0-3-1 16,-5-2 4-16,-1-3-3 0,-3 1-1 15,-3-2 2-15,-5-1-1 0,0 0-1 16,-6-2 1-16,-3-3-1 0,-5 1 0 0,-3-2-1 15,-4 0 0-15,0 1-2 16,-9 2-2-16,-2 2 0 0,-3 3 5 0,-2 4 0 16,-2 3-1-16,0 4 1 15,2 3-1-15,-3 7 1 0,2 3 0 0,1 6-1 16,-2 6-1-16,2 6 2 0,0 3 0 16,2 8 0-16,2 3 1 0,1 7 0 15,5 3-1-15,3 4 0 0,3 4 1 16,0 4 0-16,1 0-1 0,5 3 1 15,-1-5 1-15,3-2-2 0,-2-5 1 16,2-4-1-16,-2-7 1 0,1-4 0 16,1-8-1-16,-4-4 0 0,3-4 0 15,-2-6 0-15,0-5 0 0,1-2 1 16,-1-7-1-16,0-2-1 0,3-4-4 16,-1-1-34-16,5-7-57 0,-4-4-95 15</inkml:trace>
  <inkml:trace contextRef="#ctx0" brushRef="#br0" timeOffset="21037.5262">12627 11054 309 0,'0'0'69'0,"0"0"-62"16,0 0-7-16,0 0-2 0,64-3-4 16,-49 7-8-16,-1 1-23 0,0-1-39 15,1-1-6-15,-1-1-14 0</inkml:trace>
  <inkml:trace contextRef="#ctx0" brushRef="#br0" timeOffset="21343.0184">12873 11037 161 0,'0'0'40'0,"0"0"-1"0,0 0 16 16,0 0-30-16,0 0-7 15,0 0-7-15,0 0-11 0,0 0 1 0,0 0 0 16,0 0 0-16,-86-116 1 0,62 113 0 16,3 2-1-16,-1 1-1 0,5 4 0 15,-1 6 0-15,3 2 0 0,1 2-5 16,5 4 3-16,2 0 1 0,3 1 0 16,3-2 0-16,1 0 1 0,4 1-6 15,3 0 6-15,5-2 0 0,4 0 6 16,2 0-4-16,0-4-2 0,4-1 7 15,0-3 1-15,0-1-3 0,2-2-3 16,1-2 9-16,-4-3-8 0,3 1-1 0,-2-7-1 16,0-3 2-16,-2-1-3 15,-1-3-1-15,1 0-6 0,-3-2-6 16,1 1-15-16,-2-3-17 0,1 3-31 0,-5-2-58 16</inkml:trace>
  <inkml:trace contextRef="#ctx0" brushRef="#br0" timeOffset="22157.0395">13787 11009 413 0,'0'0'23'0,"0"0"-20"16,0 0-2-16,0 0 8 0,0 0-9 15,0 0-7-15,0 0 7 0,0 0 0 16,-56-76 0-16,39 76-4 0,0 3-5 16,5 5-13-16,2 5 6 0,4 2 5 15,1 4 8-15,0 5-1 0,3-2 4 16,2 5 0-16,0 0 0 0,0-3 1 15,2 3-1-15,0-4 0 0,1 2 0 16,-2-3 3-16,1-1-3 0,-1-2 0 16,1-3 2-16,-1-1 0 0,2-4-1 15,1-4 0-15,2 0 1 0,-1-5-2 0,2-2 0 16,0-4 0-16,3-8 0 0,-1-1 1 16,2-6 0-16,2-2-1 0,-3-6 1 15,1-2 0-15,3-6 0 0,-3-3 0 16,3-2 2-16,2-3-3 0,3-2 0 15,-1-3 0-15,4-1 0 0,-2-1 0 16,2-1-1-16,-1 0-2 0,1 2 0 16,-3 0 1-16,1 2 0 0,-1 4 2 15,-2 4 0-15,0 1 0 0,-2 5 0 16,0 4 0-16,-4 6 0 0,-2 5 3 16,-1 3 0-16,-3 9 4 0,-2 2-2 15,-3 4 0-15,0 9-5 0,0 9-5 16,0 10 2-16,-4 8 3 0,0 10 0 0,0 11 0 15,-2 6 0-15,5 6 1 0,-2 7-1 16,2 0 0-16,1 3 2 16,-2-2-2-16,0 0 0 0,-3-5 0 0,1-4 0 15,1-3 1-15,1-5-1 16,2-2-1-16,-2-4 1 0,0-3 0 0,1-6 0 16,1-4 2-16,0-5-2 0,0-6 1 15,0-5 0-15,5-1-1 0,-1-8 0 16,1-4 1-16,2-4-1 0,0-5 0 15,3-3 0-15,2-2 0 0,0-7 5 16,1-7-4-16,-2-2 1 0,-1-4-2 16,-1-4 0-16,-2-5 0 0,-1-3 0 15,-1-3 0-15,1-2 0 0,-1-1 1 0,1 1-1 16,-2-3 1-16,-1 2 1 16,0-2-1-16,0 4-1 0,1 0 0 0,0 1 3 15,3 5-3-15,-2 3 1 16,3 4 0-16,2 3 0 0,1 5-1 0,2 3-1 15,2 3-1-15,1 3-1 16,5 4-3-16,1 4-13 0,4 0-16 0,1 6-86 16,0 0 22-16,0-2 54 0,-4 3 29 15</inkml:trace>
  <inkml:trace contextRef="#ctx0" brushRef="#br0" timeOffset="24024.0614">14860 11006 420 0,'0'0'40'15,"0"0"-35"-15,0 0-2 0,0 0-2 16,0 0 0-16,0 0 5 0,0 0-5 0,30-79-1 16,-30 86-6-16,0 5-17 0,0 5 7 15,3 7 15-15,2 1 1 0,1 5 0 16,-1 0 0-16,0-2 0 0,-2 1 0 16,-1-2 1-16,0-1-1 0,-2-4 0 15,0-2 1-15,0-3-1 0,0-5 3 16,-2-1 1-16,1-7 1 0,0 0-4 0,1-4 0 15,-1 0-1-15,1-3 0 0,0-5 7 16,0-6 10-16,4-5-7 16,0-4-9-16,1-2-1 0,2-1-1 15,1-3 0-15,2 1-1 0,-1-3 0 0,4-1 0 16,-2 4 0-16,0-3 0 0,0 6 2 16,-1 2 1-16,-4 7 0 0,-1 2 1 15,2 4 0-15,-5 7 2 0,-1 1 1 16,-1 2-2-16,0 2-3 0,0 7-3 15,0 6-6-15,0 2 8 0,0 4 1 16,-1 1-1-16,-1 0-5 0,1 0-3 16,1 0-1-16,0 1 2 0,0-4 5 15,0-1 3-15,-3-4-1 0,2 0 0 16,-1-3 0-16,2-1 1 0,0 0 0 16,0-5 0-16,0-1 0 0,5-2 0 0,0-2-4 15,1-2 4-15,2-4 2 16,1-2 0-16,1-4 0 0,0-1-1 15,-2-3-1-15,2-3 0 0,-3-3-1 16,1-1 0-16,0-1 1 0,-2 2 0 0,1 3 1 16,1 3 0-16,-1 4 0 0,4 1 0 15,-4 2-1-15,0 3 0 0,-1 0 1 16,1 6-1-16,-1-1-2 0,0 1 1 16,-1 1-1-16,1 5 1 0,-1 6-2 15,1-1 3-15,-2 5-1 0,-1 2 0 16,0 0 1-16,1 4 0 0,-2-2-1 15,3 2 3-15,-1 0-3 0,2-3 2 16,-1 2-1-16,0-4 0 0,1 1 0 16,-1-2 0-16,4 1 0 0,-1-2 0 15,1-2-1-15,3 0 1 0,2-3 0 16,3 1-1-16,-1-5-6 0,6-2 5 16,1-2 2-16,3-2 0 0,3 0 1 0,-1-3-1 15,3-5 0-15,1-1 1 0,-2 0 0 16,3-7-1-16,0 2 0 15,-1-2 0-15,2-5 1 0,-1-1-1 0,-4 1 0 16,-5-4 1-16,1 4-1 0,-8-1 0 16,-2 3 2-16,-7-1-2 0,-3 2 0 15,-3-1-3-15,-2 4 0 0,-4 2 1 16,-5-1-2-16,-1 3 3 0,-5 1 0 16,1 4 0-16,-3 2 2 0,-1 4-2 15,-2 0 1-15,0 7 0 0,1 6 0 16,-1 5-1-16,4 2 0 0,1 4 1 15,2 2-1-15,4-1 1 0,1 3 0 16,6 0-2-16,2 1 2 0,0 0 0 16,5-1 3-16,6-2-3 0,1 1-1 15,5-5 1-15,4 0 0 0,5-5 1 16,3 1-1-16,4-2 1 0,4-5 1 0,4 1-1 16,1-7 0-16,8-2 0 0,0-3 1 15,3 0-1-15,-2-8 0 0,-3-4-1 16,-2-4 3-16,-1 0 3 0,1-3 1 15,-5-4-6-15,2-2-1 0,-5-3 1 16,-5 0 1-16,-5-2 0 0,-7 0 1 16,-4 5-3-16,-7 0 2 0,-6 5-3 0,-4 0 1 15,-3 4-3-15,-7-2 2 16,-7 5 1-16,-4 1 0 0,-6 5 1 0,-2 5 2 16,-3 2-2-16,-1 7 0 15,1 4-1-15,1 3 0 0,0 1 0 16,4 0 0-16,3 0 1 0,3-1-1 0,7 1-1 15,2 1-1-15,1-2-1 0,8 0 0 16,3-3-2-16,2 4 0 0,6-6 5 16,5 1-1-16,0-3 2 0,4 1 2 15,4-5 0-15,-2-3 0 0,1 0 1 16,0 0 2-16,3-5-5 0,-3-1 1 16,1 0 1-16,-2-1-1 0,0 0 0 15,-3 1-2-15,0 0 0 0,-3 1 1 16,-1 4-1-16,-5 1 2 0,-1 0-4 15,-2 1 2-15,0 5-4 0,-1 5 2 16,4 5 0-16,-4 1 1 0,-2 0 1 16,1 3-1-16,-2-2 1 0,0-1-1 0,0 2 1 15,-1-1-1-15,3-3-2 0,1 0-4 16,2-1 6-16,-1-3 1 0,2-2 0 16,3-1 0-16,0-4 1 0,1-1-1 15,7-3 0-15,0 0 2 0,5-2 0 16,-1-5-1-16,2-2 1 0,-1-2 0 15,4-1 1-15,-2-4-1 16,2-2 3-16,-2 1-3 0,-1-5 1 0,0 4-3 16,-3-1 0-16,0 2 0 0,-3 3 0 15,-1 4 0-15,-3 3 2 0,-3 4-2 16,1 3 0-16,-5 3-2 0,0 7-2 16,0 5 1-16,-2 5 2 0,-3 1-1 15,0 1-1-15,0 1-1 0,-1 2-1 16,0 1-3-16,0-1-1 0,0 0-10 15,0-2 18-15,2-7 0 0,2-4 1 0,0-1 0 16,0-6 0-16,-2 0 0 0,1-5 0 16,0 0 8-16,2-2 18 15,-1-2-5-15,2 0-10 0,0-4-3 0,-1 2-7 16,0-2 0-16,4 0 0 0,-1 1 1 16,2 2-2-16,4 2-2 0,0 0 2 15,5 3-1-15,0 0-2 0,4 3 0 16,1 8 2-16,-1 1 1 0,6 2-1 15,-4-3 1-15,4-2 0 0,-3 2-1 16,0-2 1-16,1-1 2 0,-3-2 1 16,3-3-3-16,0-1 1 0,-3-2 0 15,0 0 0-15,-4-2 0 0,0-4-1 16,-4-2 2-16,-3-1-2 0,-4-3 0 0,2 2 0 16,-5-2-5-16,0-1 5 15,-2 3-6-15,0-1-4 0,-2 0-3 16,-1 0-3-16,-1 1-10 0,0-1-13 15,-6 0-29-15,-6 0-28 0,-4 2-5 0</inkml:trace>
  <inkml:trace contextRef="#ctx0" brushRef="#br0" timeOffset="24695.55">7845 12391 394 0,'0'0'30'15,"0"0"-21"-15,0 0-5 0,0 0-1 16,0 0-2-16,0 0 3 0,0 0-4 0,0 0 0 16,-238 16-5-16,211-13-6 0,1-1-6 15,1 1-8-15,7-2-12 0,5 2-21 16,2-1-12-16,7-1 22 0,1 0-10 16,2 0 5-16,1 0-10 0</inkml:trace>
  <inkml:trace contextRef="#ctx0" brushRef="#br0" timeOffset="24888.7986">7985 12525 354 0,'0'0'39'16,"0"0"-30"-16,0 0-7 0,0 0 8 15,0 0 5-15,0 0-4 0,0 0-8 16,0 0-1-16,0 0-2 0,-370-2-5 15,319 5-17-15,8 0-44 16,4 2-66-16,11-4-52 0</inkml:trace>
  <inkml:trace contextRef="#ctx0" brushRef="#br0" timeOffset="25360.7036">9301 12037 204 0,'0'0'161'16,"0"0"-148"-16,0 0-5 0,0 0 2 15,0 0-5-15,0 0-5 0,0 0 0 0,0 0 2 16,0 0-1-16,-192-93 2 16,150 107 0-16,1 6-2 0,-2 3-1 0,4 8 3 15,-4 3-3-15,6 8-1 16,3 1 0-16,1 6 1 0,5 1-2 15,6 3 1-15,8-1 1 0,9 1 0 16,4-2-3-16,2-3 3 0,8-1 0 0,8-6 0 16,3-3 0-16,7-6 0 0,5-5-1 15,4-1 1-15,8-7 2 0,2-2 0 16,3-5 1-16,-3-2 1 0,3-4 0 16,-3-3-3-16,-1-3 1 0,-2 0-2 15,0-8-9-15,0 0-18 0,-3-7-12 16,3 0-25-16,-4-1-30 0,-3-4-71 15</inkml:trace>
  <inkml:trace contextRef="#ctx0" brushRef="#br0" timeOffset="25789.1603">9815 12115 352 0,'0'0'77'16,"0"0"-77"-16,0 0 0 0,0 0 1 16,0 0 0-16,0 0-1 0,0 0 0 15,0 0-15-15,64 329-10 0,-57-286 0 16,1-2-8-16,3-4-14 0,1-3 36 15,0-1 11-15,2-4 0 0,1-4 2 16,0-3-1-16,0-6 21 0,-1-1 13 0,2-6-7 16,-1-3 5-16,2-3-10 15,1-3-7-15,3-3-2 0,0-8-4 16,1-5-3-16,2-3-4 0,-2-5-1 16,1-3-2-16,-1-7 1 0,-1-3 1 0,1-6-2 15,-1-6 1-15,-2-5-1 0,2-3 0 16,-3-1 0-16,1 0 1 0,-2 6 0 15,-1 2 0-15,-1 4-1 0,-1 6-1 16,1 5-5-16,0 5-11 0,-3 6-18 16,1 4-14-16,0 4-81 0</inkml:trace>
  <inkml:trace contextRef="#ctx0" brushRef="#br0" timeOffset="26239.1003">10836 12336 299 0,'0'0'37'16,"0"0"-15"-16,0 0 1 0,0 0 0 15,0 0-9-15,0 0-9 0,0 0-1 16,0 0-2-16,123-28-2 0,-106 48 0 15,1 1 0-15,2 6 0 0,2 1 0 16,1 4 0-16,2 3 1 0,2-1-1 16,1 3 1-16,0-3 0 0,-1 0-1 15,-1 0 0-15,-1-3 0 0,-2-2 1 16,-1-3-1-16,-1-2 0 0,-2-4 0 16,-1-3 0-16,-2-2 2 0,-2-3-2 15,-1-5-4-15,-2 1-12 0,-1-5-6 16,-3-3-22-16,2 0-20 0,-2-2-29 0,1-4-33 15</inkml:trace>
  <inkml:trace contextRef="#ctx0" brushRef="#br0" timeOffset="26435.2714">11415 12452 119 0,'0'0'247'16,"0"0"-223"-16,0 0-16 0,0 0 3 15,0 0 0-15,0 0-6 0,0 0-1 16,0 0-3-16,0 0 0 0,-167 119 0 16,141-93-1-16,1 3-5 0,-3 0-15 15,1 0-10-15,1-2-35 0,-2-1 8 0,4 1 19 16,-2-4-55-16,6-4 44 16</inkml:trace>
  <inkml:trace contextRef="#ctx0" brushRef="#br0" timeOffset="26875.4473">12196 12261 305 0,'0'0'17'0,"0"0"8"16,0 0-9-16,0 0-16 0,0 0-3 15,0 0 3-15,0 0 4 0,0 0-1 16,0 0-1-16,-53 162-1 0,45-116-1 16,4-1 1-16,4 3-1 0,0 0 0 15,2-1 0-15,6-1 0 0,-3-3 1 16,2-6-1-16,1-2-1 0,0-5 1 16,2-2 0-16,-2-4 0 0,0-3 0 15,3-6 0-15,-3-1-1 0,3-3 1 16,0-4 2-16,-2-4-2 0,1-2-2 15,2-1-26-15,-1-5-22 0,0-1-24 16,2-5-38-16</inkml:trace>
  <inkml:trace contextRef="#ctx0" brushRef="#br0" timeOffset="27145.7996">12560 12515 43 0,'0'0'38'0,"0"0"-16"0,0 0-1 15,0 0 2-15,0 0 0 0,0 0-3 16,0 0-9-16,0 0-3 0,0 0-2 16,-69-89 4-16,55 89-4 0,3-1-3 15,0 2-3-15,-1 3 0 0,4 2 0 16,0-2 0-16,2 2-1 0,-1-2 1 0,2 1 0 16,0-2 0-16,1 0 4 15,0 0 0-15,2-1 3 0,1-2-3 16,0 2-1-16,1-2 0 0,0 0-3 15,0 0 0-15,0 0 0 0,2 1-1 16,2-1 2-16,1 0-4 0,0 0-15 0,2 0-39 16,1 0-76-16</inkml:trace>
  <inkml:trace contextRef="#ctx0" brushRef="#br0" timeOffset="27991.381">12637 12435 337 0,'0'0'75'0,"0"0"-75"0,0 0-1 16,0 0 0-16,0 0 0 0,0 0 1 15,0 0 2-15,0 0 0 16,0 0-2-16,-68 81 1 0,59-57-1 0,2 1 0 16,1 0 0-16,3 0-1 0,1 2 0 15,2 0 1-15,0-1 0 0,2 0 0 16,3-4 0-16,3 1 0 0,1-6 1 16,2 0 0-16,3-2-2 0,3-4 2 15,1 0 0-15,0-2 3 0,6-4-1 16,-5-2-3-16,2-2 1 0,0-1-1 15,-2-5 1-15,1-5 0 0,1-2-1 0,-4-5 2 16,-1 0-2-16,-2-6 2 0,-1-1-2 16,-3 0 0-16,1-5 0 0,-3 1 0 15,-1-2 0-15,-4-2-2 0,-3 1 2 16,0-1-3-16,-6 0 2 0,-2 0-1 16,-3 4 0-16,-2 0-3 0,0 2 1 15,-2 2 4-15,0 3 0 0,0 4 0 16,1 2 2-16,3 5-2 0,3 2-6 15,3 2 6-15,4 0 0 0,1 4 0 16,0 1 4-16,1-1-4 0,5 2-5 16,4 0 2-16,4 3 0 0,6 2 3 15,2 4 2-15,8-2-2 0,0 2 1 16,3 0-1-16,2-2 1 0,2 0 2 0,-2 1 2 16,-2-1-1-16,0 0 2 15,-3-1 0-15,-4 1-1 0,-5 1 2 16,-2-1-1-16,-5 0-3 0,-4 2 3 0,0 0-5 15,-5 0-1-15,-2 4 0 0,-2 1-1 16,-1 4-1-16,-2 1 1 0,-4 2 0 16,1 2 1-16,-4 0-1 0,3 3 1 15,-1-1 1-15,1 3 0 0,2-2-1 16,0-1 1-16,2 2 1 0,0-2-2 16,2-1 0-16,2-3 1 0,6-2-1 15,0 2 0-15,2-3 0 0,7-2 0 16,-1-3 0-16,1-2 1 0,1-4-1 15,5-3 1-15,0-3 0 0,1-1 0 16,-1-6 2-16,-1-6 0 0,0-3 2 16,-3-4 6-16,1-6-2 0,-3-4-6 15,-3-7 1-15,-1-4 0 0,-2-4-3 16,-4-4 0-16,-4-1 0 0,-3-1-1 0,-5 1 0 16,-7 3-4-16,-8 2 3 0,-6 4-3 15,-3 4-1-15,-3 2-11 0,2 5-9 16,2 8-25-16,3 5-62 0,8 3-121 15</inkml:trace>
  <inkml:trace contextRef="#ctx0" brushRef="#br0" timeOffset="28971.7765">13816 12345 221 0,'0'0'13'0,"0"0"-7"0,0 0 7 15,0 0 8-15,0 0-3 0,0 0-9 16,14-15-5-16,-14 15-3 0,0-1-1 16,0-2-1-16,-3-1 1 0,2-2 1 15,0 0 1-15,1 0-1 0,0-1 2 16,3-1 0-16,4-2 2 0,-1 2 3 15,4 0 0-15,0-1 0 0,3 0-4 16,0 3-3-16,2-1 8 0,0 1-1 16,0 1-4-16,-1 2-3 0,0 1-1 15,1 1 1-15,0 1-1 0,-1 0 0 0,-1 4 0 16,3 3 0-16,-5-1 0 0,-1 3-2 16,-2 4 2-16,-4 2-3 0,1 4 1 15,-4 6 2-15,-1 5 1 0,-1 6-1 16,-6 0 0-16,-4 4 0 0,-5 2-1 15,-1 0 1-15,-3 1 0 0,-2 1 0 16,-2-2 0-16,2 1 1 0,-2 0-1 16,2 0 1-16,3-3-1 0,-1 2 0 15,3-6 0-15,1-1 2 0,3-2-2 16,4-1-2-16,3-4 2 0,3 0 0 16,3-5 0-16,2 2 0 0,8-3 0 15,6-3 2-15,3-1-2 0,6-2 0 16,4-5 2-16,2-4-1 0,-1-5 10 15,2-1-1-15,-1-6 7 0,1-4 2 0,0-3-7 16,1-4-8-16,-2-2-2 0,-1-2 1 16,-4 1 2-16,-2-4-3 15,-5 3 3-15,-3 0-3 0,-3 1 2 16,-5 6-3-16,-3-2 2 0,-3 4-3 0,-2 5-1 16,0 0 1-16,0 6 1 0,0 0-1 15,-3 6-4-15,-2 5-9 0,2 0 9 16,-1 4 0-16,3 0-10 0,1 0-4 15,0 0 9-15,0-6 9 0,0 1-1 16,-1-2 1-16,-1-3 0 0,-1-1-1 16,-1-4-1-16,0 0 2 0,-3 0 1 15,-4-4 12-15,-2-8 10 0,-3-1-11 0,-2 0-7 16,-1-2-4-16,3 2-1 16,-2 1-3-16,9-4-40 0,7 4-157 0</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36:25.228"/>
    </inkml:context>
    <inkml:brush xml:id="br0">
      <inkml:brushProperty name="width" value="0.05292" units="cm"/>
      <inkml:brushProperty name="height" value="0.05292" units="cm"/>
      <inkml:brushProperty name="color" value="#FF0000"/>
    </inkml:brush>
  </inkml:definitions>
  <inkml:trace contextRef="#ctx0" brushRef="#br0">4684 13700 183 0,'0'0'65'0,"0"0"-54"0,0 0-6 16,0 0-5-16,0 0 6 0,0 0 10 16,0 0-7-16,0 0-3 0,-385-22-6 15,334 24 0-15,4-1-3 0,2 2-2 16,5-1-1-16,4 1 4 0,-1-5 2 15,2 4 1-15,7 0 1 0,0 0-2 16,4-1-2-16,2 2 1 0,4-3-4 16,2 3-21-16,2-2-10 0,6 0-27 15,1-1-19-15</inkml:trace>
  <inkml:trace contextRef="#ctx0" brushRef="#br0" timeOffset="305.4444">4553 13805 221 0,'0'0'27'16,"0"0"2"-16,0 0-20 0,0 0 4 15,0 0 0-15,0 0 2 0,0 0-8 0,0 0-7 16,-438 20-1-16,393-15-27 15,4-2-43-15,3-1-44 0</inkml:trace>
  <inkml:trace contextRef="#ctx0" brushRef="#br0" timeOffset="9247.1118">4495 16362 113 0,'0'0'174'16,"0"0"-166"-16,0 0-4 0,0 0-4 16,0 0 6-16,0 0 1 15,0 0 0-15,0 0-1 0,-304 29-3 0,266-24-1 16,0 3 1-16,5-2 0 0,0 0 3 15,2-1 0-15,3-1-2 0,4 1-2 16,1-2-2-16,6-1 0 0,1 0 0 16,6-2-5-16,2 0-17 0,3 0-33 15,1 0-61-15,1-3-1 0</inkml:trace>
  <inkml:trace contextRef="#ctx0" brushRef="#br0" timeOffset="9513.5607">4346 16570 305 0,'0'0'25'16,"0"0"-19"-16,0 0-2 0,0 0-1 16,0 0 2-16,0 0 3 0,0 0-4 15,0 0-1-15,-327 47-1 0,283-36-1 16,2-2-1-16,3 1 0 0,2-1-2 16,3-6-14-16,2 0-78 0,9-3-113 15</inkml:trace>
  <inkml:trace contextRef="#ctx0" brushRef="#br0" timeOffset="35237.9169">15231 13787 95 0,'0'0'11'0,"0"0"-1"16,0 0 3-16,14-16 0 15,-12 14-5-15,-1-2 4 0,0 1-1 16,1 1 1-16,-1 0-1 0,-1 1 4 15,0 0-7-15,0 1-3 0,0 0-4 0,0-1-1 16,-1 1-7-16,-3 0 7 16,-3 0 0-16,-5 0 8 0,-5 0-3 0,-4 0-2 15,-6 0-2-15,-4 3 3 0,-1 1-3 16,-5-1 0-16,-2 0 1 0,-3 0-1 16,-1-1 1-16,-2 1 2 0,3 1-4 15,-3-1 3-15,2 0-2 0,-2 0 0 0,4 0 2 16,1-1-2-16,2 1 0 0,4 0-1 15,3-2 0-15,5 0 0 16,2-2 0-16,5 1 0 0,3 0 0 0,3 0-1 16,4 0 0-16,4 0-4 15,2 0-29-15,2 0-38 0,1 0-6 16</inkml:trace>
  <inkml:trace contextRef="#ctx0" brushRef="#br0" timeOffset="35604.8797">15216 13941 183 0,'0'0'16'16,"0"0"-1"-16,0 0-12 0,0 0-3 15,0 0-8-15,0 0 8 0,0 0 10 0,0 0 21 16,0 0-6-16,-102 17 4 16,58-16 1-16,-4-1-8 0,0 3-11 0,-1 0-4 15,0 0-4-15,1 1-2 0,1-2 0 16,0 1 0-16,2 0 0 0,4-3-1 15,3 3 4-15,4-2-4 0,1-1 0 16,3-1-3-16,1 1-6 0,5-3-34 16,7-5-63-16</inkml:trace>
  <inkml:trace contextRef="#ctx0" brushRef="#br0" timeOffset="38520.1838">14803 16609 60 0,'0'0'9'15,"0"0"1"-15,0 0 1 0,0 0 18 16,0 0 3-16,0 0-7 0,0 0-6 15,0 0 0-15,19-23-2 0,-18 23-1 16,-1-2 4-16,0 1-2 0,0 1-1 16,0 0 0-16,0 0-6 0,0-2-1 15,-1 2-6-15,0 0-4 0,-3 0-6 0,-2 0 6 16,0 0 3-16,-4 2-2 16,-3 1 0-16,-2-1 0 0,-4 0 2 15,-4-1-2-15,-2 1-1 0,-5 1 0 16,0-1 1-16,-3-1 1 0,-3 2-1 0,2 0 3 15,2 0-3-15,1-2 0 0,1 3 0 16,0-1 0-16,5 0-1 0,0 1 0 16,3-4 0-16,1 3 3 0,6-1-3 15,2-1 0-15,4 1-9 0,2-2-2 16,3 2-6-16,2-2 3 0,1 0-6 16,1 0-12-16,-1 0-27 0,1 0-23 15,1-3-19-15</inkml:trace>
  <inkml:trace contextRef="#ctx0" brushRef="#br0" timeOffset="38823.7152">14821 16757 177 0,'0'0'10'16,"0"0"-7"-16,0 0 2 0,0 0 15 16,0 0 9-16,0 0-9 0,0 0-3 15,0 0 6-15,-297 23-9 0,263-20-2 16,2 0-7-16,-1-1-3 0,2 0-2 15,-1 1 0-15,1-1 0 0,1 0 0 0,3-2-23 16,1 0-44-16,5-2-62 16</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42:57.815"/>
    </inkml:context>
    <inkml:brush xml:id="br0">
      <inkml:brushProperty name="width" value="0.05292" units="cm"/>
      <inkml:brushProperty name="height" value="0.05292" units="cm"/>
      <inkml:brushProperty name="color" value="#FF0000"/>
    </inkml:brush>
  </inkml:definitions>
  <inkml:trace contextRef="#ctx0" brushRef="#br0">8254 15332 185 0,'0'0'34'15,"0"0"-20"-15,0 0 13 0,0 0-3 16,0 0-13-16,-31-81-11 0,19 74 2 16,-4-1-2-16,-1 2 1 15,-2 2-1-15,-1 1 0 0,-2 3 0 0,-1 0 0 16,-3 2-4-16,2 1-4 0,-1 2-3 15,2 0 4-15,-1 5-4 0,5 0 5 16,0 2 5-16,2 4 2 0,-4 0-1 16,2 1 0-16,0 1 0 0,1 2 0 15,0-1 1-15,2 0-1 0,4-2 0 16,2 0 0-16,0 0 0 0,5-2-1 16,1-3 0-16,3 0-2 0,1-4 2 15,1 1 1-15,5-2 0 0,3-3 0 16,2-1 0-16,4 0 0 0,4-3 4 15,3 0-2-15,2 0 3 0,2-6-4 16,0 1-1-16,0-3 2 0,-4 1-2 0,2-2 1 16,-3 0 2-16,-3-1-3 0,-2-3 0 15,-5-1 3-15,-1 0 8 0,1 1 4 16,-5 0 0-16,-1 1 3 0,0 2-2 16,-4-2 0-16,-1 3-2 0,0 3-5 15,0 1-2-15,-4 3-7 0,0 0-1 16,0 2-5-16,1 0 4 0,-2-1 1 15,1 5 0-15,0 2-5 0,0 3 5 16,4 3-3-16,-1 4-3 0,1 3 7 16,1 4 0-16,1 2 0 0,2 3 4 15,1 1-4-15,-1 2 1 0,-2 0 0 0,1 1-1 16,0-1 2-16,1 0 0 16,1-2-2-16,-1-1 0 0,3-2 0 15,0-2-2-15,1-3 2 0,0-2-1 0,0-2-8 16,1-6 4-16,-1 1-7 15,2-3-15-15,-1-3-13 0,-2-1-14 0,0-3-62 16</inkml:trace>
  <inkml:trace contextRef="#ctx0" brushRef="#br0" timeOffset="498.7357">8541 15277 225 0,'0'0'73'0,"0"0"-60"16,0 0-1-16,0 0-5 0,0 0-4 16,0 0-2-16,0 0 2 0,-59 10-2 15,54 4-1-15,0 2 0 0,5 3-2 16,-2 3 0-16,6 0 2 0,7 2 0 16,2 0 0-16,4 0 0 0,1 1 2 15,7-1-2-15,2-2 4 0,2-1-4 0,2 0 0 16,-3 0 1-16,1-5 2 15,-3 2-3-15,-5-3 4 0,-1-1-3 16,-3-1 0-16,-6-2 4 0,-4-1-2 0,-2 0 2 16,-5-1-1-16,0 1-1 0,-5-1 0 15,-6-1-2-15,-9 0 14 0,-4-2-7 16,-5 0 4-16,-6-1-1 0,-3-4-8 16,-5 0-2-16,1-1 4 15,-1-2-5-15,3-5 0 0,-1 0 0 0,5-2-2 16,6 1-12-16,5-3-16 0,2-1-26 15,4-1-40-15,6 0-30 0</inkml:trace>
  <inkml:trace contextRef="#ctx0" brushRef="#br0" timeOffset="1280.5103">8573 15316 311 0,'0'0'4'0,"0"0"1"16,0 0 5-16,0 0-7 0,0 0-2 16,0 0-2-16,0 0-2 0,0 0-1 15,0 0 1-15,-58-16 6 0,58 16-3 16,0 1 0-16,1-1-5 0,7 3-5 16,3-3-8-16,6 0 16 0,5 0-3 15,1 0-10-15,1 0-5 0,0-3 0 16,-1-3 13-16,-2 3 2 0,1-2 5 15,-3-1 2-15,-2 1 2 0,1-1-1 16,-2 0 1-16,1-1-1 0,-1 0 0 16,1 0-3-16,-1 0 0 0,-3 2-3 0,-1 1-23 15,-4 2-9-15,0 0 29 0,-1 2-8 16,-1-1 5-16,3-1 8 0,-6 1 1 16,0 1 5-16,0 0 0 0,-1 0 7 15,0 0-4-15,1 0-2 0,-1 0-3 16,0 0 2-16,0 3 1 0,1-2-4 15,1 1 3-15,0-1 1 0,0 0-6 16,2 1 1-16,2 0 2 0,2 1-2 16,0 0-1-16,2-2 1 0,-2 2 0 15,-1 0-1-15,-1 3 1 0,-1-1-1 16,-2 2-1-16,0 1-1 0,-1 1 1 16,-3 1 1-16,-1 3-4 0,0 3 2 15,-3 5-1-15,-5 2 3 0,-3 3 2 16,-1 4 2-16,-4 3-3 0,3 1 3 0,-3 0 2 15,4-1-5-15,1 1 1 16,0-1 0-16,8-2-1 0,0-1 0 16,3-5-1-16,6 0 0 0,5-3 1 0,3-2-1 15,5-4-2-15,1-2 2 0,5-3-3 16,1-5 3-16,1-3 0 0,0-3 2 16,-1-2-2-16,-3-3 2 0,-1-3-2 15,-1-3 2-15,-5-1 4 0,-3-1 6 16,-4-2 7-16,-5 0 13 0,-2-1 3 15,-2 2-12-15,0 1-9 0,-6 2-6 16,-2 4-5-16,-3-1 3 0,-3 3-5 16,-1 3-1-16,-1 2 1 0,-2 1 0 15,1 8-1-15,0-1 1 0,5 4 0 0,2 1-1 16,2 0-1-16,5 2-2 16,3-3-17-16,0 2-14 0,7-4-8 15,6-1 8-15,3-3-11 0,4-3 7 16,0-2 14-16,0-1 16 0,0-5 5 15,2-5 1-15,-4-3 2 0,-2-2 2 0,-4 0 12 16,-4-2 6-16,-1 3 8 0,-7-1-5 16,-1 1-8-16,-9-1-15 0,-1 1-5 15,-8-3 5-15,-3 1-19 0,-3 3-28 16,-1-1-43-16</inkml:trace>
  <inkml:trace contextRef="#ctx0" brushRef="#br0" timeOffset="2113.0367">9840 15601 315 0,'0'0'8'0,"0"0"-8"0,0 0-1 0,0 0-2 16,0 0 3-16,0 0 2 0,-18-18 4 15,11 21-5-15,-2 6-1 0,-3 3 4 16,1 3-2-16,-2 1 1 0,0-2 1 16,0 3-4-16,4 0 0 0,1-3-1 15,3 1-18-15,0-2 0 0,1-1 2 16,0-2-3-16,1-2 9 0,1-3-2 15,2-2 6-15,0-1 1 0,1-2-5 16,4 0 7-16,1-2 4 0,2-2 4 16,2-2-1-16,0-4 1 0,1-2-4 15,3-3 3-15,-3 0 2 0,0-2 8 16,2-4 10-16,-3 0-5 0,1-1 9 16,1-3-4-16,-3-3-5 0,-2-1-3 15,-4-2-2-15,1-2-5 0,-1-1-2 0,-1 0-5 16,1 2 0-16,-2 4 3 0,0 4-3 15,-1 3 0-15,1 5 0 16,1 6-1-16,-1 2 1 0,-1 5-1 0,2 3-1 16,-1 0-3-16,2 10-4 0,1 5 1 15,0 4 6-15,-2 5 1 0,-2 4 0 16,2 6 1-16,-1 3-1 0,2 6 0 16,0 0-3-16,2 3 1 0,0-3-5 15,3 0-8-15,2-1-2 0,1-5 0 16,-1 0 3-16,2-7 2 0,-1-5 4 15,-1-4 3-15,1-5 5 0,-2-4 0 16,0-6 0-16,-1-5 0 0,-2-1 0 16,1 0 0-16,-1-4 7 0,-1-3 2 0,-1-4 5 15,-3-3 7-15,-1-3-1 0,0-1-5 16,-4-3-4-16,-2 0 0 16,-2-4-3-16,0 1 0 0,-4-2-5 0,3 2 0 15,0 4-3-15,1 2 0 0,-1 7 2 16,5 1-4-16,1 3-2 0,3 4-5 15,0 3-12-15,0 2-6 0,5 5-41 16,6 1-2-16,-1 0-29 0</inkml:trace>
  <inkml:trace contextRef="#ctx0" brushRef="#br0" timeOffset="2596.1586">10513 15502 63 0,'0'0'277'0,"0"0"-270"0,0 0-5 0,0 0 14 16,0 0-8-16,0 0-6 0,0 0-2 15,0 0-3-15,-17-3 2 0,15 23 2 16,2 1 0-16,0 1 1 0,2 0-2 15,2-2 0-15,2-4-1 0,4-1-6 16,0-3-1-16,3-2 0 0,1-3 5 0,1-1-2 16,3-4 5-16,0-2 5 15,-1 0-5-15,4-5 1 0,-1-3-1 16,-4-1 2-16,1-3 1 0,-1-1-1 16,-2-1 1-16,-3 1 5 0,0-3 0 15,-2 3-1-15,-2-1 4 0,-1 0-2 0,-3 2 3 16,-1 1-5-16,1 2-3 0,-3 4 2 15,0 2 0-15,0 3-2 0,0 0-4 16,0 7-2-16,-3 5-4 0,-2 5 6 16,-1 6 2-16,0 3 1 0,0 6-2 15,1 2 1-15,1 4-1 0,0 2 0 16,3 0-1-16,1-1 0 0,0-1-1 16,1-3 1-16,5 1-2 0,-2-3-2 15,3-3-2-15,0-2-10 0,0-3-4 16,1-3-7-16,1-6-19 0,-3-4-54 15,0-6-93-15</inkml:trace>
  <inkml:trace contextRef="#ctx0" brushRef="#br0" timeOffset="3461.8677">10872 15714 186 0,'0'0'78'0,"0"0"-74"0,0 0-1 15,0 0-3-15,0 0 4 0,0 0 2 16,0 0-2-16,0 0 4 0,24 27-1 16,-14-24-5-16,3 0 4 0,2-2-3 15,3-1-1-15,2 0-1 0,1-1 0 0,3-2 2 16,-1-1-2-16,2-3 0 0,-3 0 1 15,1-2-2-15,-1 0 4 16,-3 0 0-16,-3-2-1 0,-1 0 2 16,0-1 0-16,-5-2 2 0,1-1-1 0,-5-1 7 15,0 3-2-15,-3-2-6 0,-2 3 0 16,-1 2-2-16,0-1-3 0,-4 2 0 16,-2 3-7-16,-3 0 7 0,-2 2 0 15,0 1 3-15,-3 1-2 0,-1 2 2 16,0-1 0-16,-1 1-3 0,0 2 2 15,-2 4 2-15,0 1 0 0,0 0-1 16,0 3-2-16,1 0 2 0,4 1-2 16,1 3-1-16,2 0-1 0,2 2 0 15,2 1 0-15,4-1 1 0,2 3 0 16,0-4 0-16,7 1 0 0,3 1-2 16,5-2 2-16,1 0 0 0,5-2 2 0,5-2-2 15,2 0 2-15,2-1-2 0,4-1-1 16,1 0-6-16,1 0 3 0,3-2-7 15,-3-3-9-15,1-1 6 0,-1 0 5 16,1-3 3-16,-1 0-9 0,-1 0-4 16,-3-4 12-16,0-3 2 0,-8-1 5 15,-2-2 2-15,-4-2-1 0,-4-1 0 16,-3-1 0-16,-1-3-1 0,-5 1 0 16,-4-3 1-16,-1 3 3 0,-5-2-1 15,-2 1-2-15,-6 2 4 0,0 1 2 16,-4 3 2-16,0 1-2 0,-4 2 5 15,2 2 2-15,2 4-7 0,-1 0-2 16,0 1-2-16,0 5-2 0,1 5 0 0,1 3 1 16,2-1-2-16,4 3-1 0,2 2-2 15,3 0 3-15,4 0-3 0,1 2-1 16,1-4 2-16,7 0-4 0,1-3 2 16,2-1 2-16,2-4-5 15,0-1 4-15,1-3 1 0,-1-1 1 0,1-1 1 16,-1 0 3-16,2-5-1 0,-5 0-1 15,-1-2 1-15,1 0 1 0,-3-1 2 16,0 1-2-16,-1 1 1 0,-3 1 4 16,3 2-2-16,-3 2-1 0,-1 1-3 15,2 2-2-15,-2 3-3 0,4 1 1 16,0 4 2-16,0 0 0 0,1 4 0 16,-1 0 2-16,1 0-2 0,-2 1 0 15,4 2-8-15,0-1-33 0,-1 0-64 0,1-4-63 16</inkml:trace>
  <inkml:trace contextRef="#ctx0" brushRef="#br0" timeOffset="3895.215">11796 15768 314 0,'0'0'16'15,"0"0"-10"-15,0 0 12 0,0 0-9 0,0 0-6 16,0 0 1-16,0 0 3 0,0-56-7 15,3 63-8-15,2 4 8 0,-1 0 3 16,0 4-3-16,-1 0 5 0,-1 1-4 16,2 2 0-16,-1-1-1 0,0-1-4 15,0 0-5-15,1-1-7 0,-1-3 0 16,1-1-6-16,-1-5 5 0,1 0 13 16,2-4-2-16,1 0 2 0,2-2 4 0,2 0 4 15,5-4 1-15,2-3-2 16,3-1 2-16,2-3 1 0,-1-2 5 0,8 0 2 15,0 1 3-15,0-1-3 0,1 2-1 16,-2 1-4-16,2 4 0 16,-4 3-2-16,0 3 1 0,-3 3 0 0,-2 4-1 15,0 4-2-15,-6-1 1 0,-5 3-2 16,-4 1 3-16,-4 1-2 0,-3 4 0 16,-4-3-3-16,-7 2-1 0,-4-1 0 15,-4-3-2-15,-4-4 1 0,-4-4 1 0,-3-3 1 16,-4-3 2-16,-1-1-1 15,-3-2-1-15,1-4-1 0,0 0-7 16,4-1-21-16,4 1-24 0,5-4-44 16,3 1-75-16</inkml:trace>
  <inkml:trace contextRef="#ctx0" brushRef="#br0" timeOffset="10016.2246">8399 16280 67 0,'-3'-9'83'15,"-3"5"-70"-15,1 1 3 0,0 0-1 16,1 2 2-16,-1-1-4 0,1 2-5 16,1 0 3-16,-3 0-1 0,1 2-4 15,-1 2-4-15,-1 2 3 0,0 1-1 0,0 2 3 16,-3 0-2-16,1 1 1 16,-1 1 4-16,-2 0-6 0,5-2 1 15,2 2-3-15,3-2 1 0,2 1-1 0,0 3-2 16,4-4 0-16,5 5 0 0,5-3 1 15,1 0 4-15,3 0-4 16,0-1 4-16,2 1-3 0,0 2 4 0,-3-2-2 16,1 2 2-16,-5-2-3 0,-1 1 1 15,-3-2-1-15,-1 1-3 0,-2-1 0 16,-1-2 1-16,-3 1-1 0,-2-2 0 16,0-1-1-16,-9 1 1 0,-1-1 2 15,-2-1 0-15,-5-1 4 0,-2 1-1 16,-2-3-1-16,-2 0-4 0,2-2 1 0,-2 0-2 15,1-3-12-15,3-1-24 16,1-5-39-16,3 0-67 0</inkml:trace>
  <inkml:trace contextRef="#ctx0" brushRef="#br0" timeOffset="10543.2629">8234 16305 149 0,'0'0'36'16,"0"0"-35"-16,0 0 2 0,0 0 3 15,0 0 8-15,0 0-4 0,0 0 5 16,0 0 4-16,138-44-5 0,-111 40-3 16,1-1-7-16,0 3-1 0,3-1 0 15,-2 0-1-15,2 1-2 0,-2 0 3 0,-1 2-3 16,-1 0 1-16,-4-1 0 0,2 1 2 15,-5 1-3-15,-4-1 0 0,-1 0 1 16,-6-1-1-16,-1 1 0 16,-1 0 1-16,-4 0 0 0,-2 0-1 0,-1 0 0 15,0 1 0-15,0 0-16 16,0 2 12-16,-2 2 4 0,-2 1 3 0,0 2 0 16,0 1 0-16,-2 0 0 0,0 7 1 15,2 0-2-15,-5 2 0 0,3 3-1 16,-2 2-1-16,1 1 2 0,-2-2-1 15,2 4-1-15,1-1 1 0,3-2-1 16,2-1 0-16,1-2 0 0,2-2 1 16,4-3-1-16,2-2-1 0,4-4-1 15,3-2-2-15,2-1 3 0,3 0 1 0,6-6 2 16,-2 2 3-16,2-2-2 16,-3 0 1-16,-1 1-4 0,1-4 1 15,-5-3 3-15,-1-2-2 0,-1-3-1 16,-2-1-1-16,-4-2 2 0,-2-2 1 0,-4-1-3 15,-3-4 1-15,-1-2 14 0,-4-2 0 16,-4-2-8-16,-4 0-1 0,-2 0-5 16,-5 1 0-16,-3 1-1 0,-3 1 0 15,-4 5 0-15,-1 4-2 0,1 3-4 16,2 6-35-16,2-1-58 0,6 2-105 16</inkml:trace>
  <inkml:trace contextRef="#ctx0" brushRef="#br0" timeOffset="10983.4384">9431 16384 177 0,'0'0'13'0,"0"0"6"16,0 0 23-16,0 0-18 0,0 0-13 15,0 0-3-15,0 0-4 0,0 0-4 16,1 26 4-16,-1-12 1 0,-1 3 4 16,0 1-2-16,-1 1-2 0,1 1-3 15,-1 0 2-15,1 0-4 0,-1 0 1 16,2-2 1-16,0 2-2 0,0-5-3 15,2 1-12-15,2-3-12 0,3 0-24 16,-1-5-32-16,-3-4-15 0</inkml:trace>
  <inkml:trace contextRef="#ctx0" brushRef="#br0" timeOffset="11246.9601">9307 16510 156 0,'0'0'109'16,"0"0"-96"-16,0 0-4 0,0 0 8 15,0 0 4-15,0 0-12 0,0 0-9 16,0 0 2-16,0 0-2 0,54-35 5 16,-35 33-5-16,1 3 8 0,2-1-7 0,-1 0 1 15,4 0 0-15,-3 4-2 16,-1-1-2-16,1 2 1 0,-1 0-2 0,-4 1-7 15,0-2-15-15,-2 2-23 16,-3-1-15-16,-3-1-7 0,-4 0 37 16,-3-1-10-16</inkml:trace>
  <inkml:trace contextRef="#ctx0" brushRef="#br0" timeOffset="11453.8711">9264 16697 260 0,'0'0'21'0,"0"0"-21"0,0 0 0 15,0 0 23-15,0 0-14 0,0 0 12 0,0 0-8 16,0 0-5-16,0 0 1 16,212 13-7-16,-178-8 1 0,-2-2-3 15,-2 2-2-15,-5-1 1 0,-4-2-27 16,-3-2-88-16,-7-1-57 0</inkml:trace>
  <inkml:trace contextRef="#ctx0" brushRef="#br0" timeOffset="12126.3349">9821 16356 261 0,'0'0'9'0,"0"0"-6"16,0 0 6-16,0 0 4 0,0 0 4 15,0 0-1-15,0 0 4 0,0 0-5 16,10-151-4-16,-3 144-8 0,1-2-3 15,2 4-7-15,3 5 7 0,4 0 1 16,2 5 0-16,0 4 1 0,-1 3-1 16,-1 3 4-16,-1 4-4 0,-1 2-1 15,-5 3 0-15,-1 1-1 0,-1 2 1 0,-5 0-3 16,-2-1 3-16,-1 2 1 0,-2 0 1 16,-7-1-2-16,2 0-2 0,-6-2 2 15,-3-2-5-15,0 1 4 0,-4-5 0 16,-3-3 0-16,1 0 1 0,1-4 1 15,-2-1 0-15,3-3-1 0,3-1 0 16,-1-3 0-16,2-1 0 0,3 0 0 16,5-1 1-16,3-2-1 0,2 0 6 15,3 0-6-15,1 0 8 0,6 0 2 16,7-3-10-16,6 0-9 0,5 1 9 16,4 1 2-16,4-1 5 0,0-1-7 15,1 2-6-15,-1 2 6 0,1-1 0 16,0 2 0-16,-3-2 0 0,-3 0 0 15,-6 3-1-15,-3 0-3 0,-5-1 0 0,-1 1-13 16,-6 1-62-16,-3-3-44 0</inkml:trace>
  <inkml:trace contextRef="#ctx0" brushRef="#br0" timeOffset="12465.0093">10329 16523 332 0,'0'0'15'0,"0"0"-14"15,0 0 1-15,0 0-2 0,0 0-7 16,0 0-9-16,0 0-14 0,0 0-36 0,2 3-59 15</inkml:trace>
  <inkml:trace contextRef="#ctx0" brushRef="#br0" timeOffset="13158.9413">10365 16462 285 0,'0'0'22'16,"0"0"-17"-16,0 0 5 0,0 0 6 16,0 0 6-16,0 0 3 0,0 0 1 15,0 0-5-15,-33-32-10 0,33 32-11 16,0 1 0-16,1 3-7 0,3 4 0 16,1 2 5-16,4 3-1 0,4 3 3 15,-2 0 1-15,4 1 1 0,0-2 0 16,2 1 1-16,-2-2-3 0,3 0 0 15,-1 1 1-15,0-3 1 0,-1 0-2 16,0-3-5-16,-1 0 0 0,0-2-6 16,-2-2-16-16,0 1-35 0,-2-3-5 15,-1-3 2-15,-2 0-11 0,-2 0-24 0</inkml:trace>
  <inkml:trace contextRef="#ctx0" brushRef="#br0" timeOffset="13350.2385">10595 16498 251 0,'0'0'21'0,"0"0"-5"0,0 0 1 15,0 0 4-15,0 0 2 0,0 0-3 16,0 0-7-16,0 0-5 0,0 0-4 16,-107 20-2-16,89-8-1 0,0 0 0 15,-3 0 0-15,0 2-1 0,0-2-2 16,-1 2-7-16,-1 0-8 0,3-2-16 15,2 1-38-15,1-4-10 0,5 1-39 16</inkml:trace>
  <inkml:trace contextRef="#ctx0" brushRef="#br0" timeOffset="13808.803">10817 16381 183 0,'0'0'6'0,"0"0"1"0,0 0-2 16,0 0 16-16,0 0 8 0,0 0 0 16,0 0-1-16,0 0-6 0,-68 17-7 15,64-7-6-15,3 1-7 0,-1 2-1 16,2 2 5-16,2-2-4 0,3 3-2 16,4 0 5-16,1 1-1 0,1 3-1 15,4-1-1-15,1 0 0 0,1 1 2 16,-3 1-2-16,2-1-1 0,-3-1 0 15,1-1 0-15,-5-2-1 0,-1 1 0 16,-6-2 1-16,2-1-1 0,-1-3 0 16,-3 3 0-16,0-3 2 0,0 2-2 15,-7-1 0-15,4-2-3 0,-4-3-6 16,0-2-14-16,-1-1-8 0,-1-1-16 16,-2-3-37-16,1-1-53 0</inkml:trace>
  <inkml:trace contextRef="#ctx0" brushRef="#br0" timeOffset="14006.4481">10867 16428 244 0,'0'0'15'0,"0"0"-6"15,0 0 23-15,0 0-21 0,0 0-8 16,0 0 10-16,0 0-13 0,0 0-4 15,0 0 4-15,255-27 10 0,-239 31-7 0,-3 3-3 16,0-3-1-16,-3 3-2 0,-2 0-10 16,-4-2-41-16,-3-2-64 0</inkml:trace>
  <inkml:trace contextRef="#ctx0" brushRef="#br0" timeOffset="15141.8422">7299 16840 202 0,'0'0'17'0,"0"0"-10"0,0 0-1 15,0 0-3-15,0 0 1 0,0 0 5 16,0 0 4-16,-49 8-3 0,37 3-3 16,-3 6-4-16,-2 5 1 0,0 5-2 15,-4 6-1-15,-1 4-1 0,2 8 3 0,1 5-2 16,2 3 0-16,-3 0-1 0,6-2 0 16,2-5 0-16,5-1 1 15,3-2-1-15,4-7 1 0,0-2 2 0,4-4-3 16,5-5 1-16,4-1-1 0,2-6 0 15,5-4-2-15,4-1 2 16,4-4 0-16,4-2 5 0,-1 0-2 0,-2-1 3 16,0-1-5-16,-6-2-1 0,-2 0-6 15,-2-2-65-15,-3-1-107 0</inkml:trace>
  <inkml:trace contextRef="#ctx0" brushRef="#br0" timeOffset="16458.0014">7600 17065 61 0,'0'0'21'0,"0"0"-17"0,0 0 2 15,0 0 6-15,0 0-6 0,0 0 1 16,15-16-1-16,-13 14 7 0,0 0-1 16,-1 0 2-16,0-1 1 0,2 1-4 15,-1 0 10-15,0 0-6 0,-1-1 6 16,1-1-6-16,-1 1 4 0,0 1-5 16,1 1-1-16,-2 1-5 0,0 0-2 15,1 0-5-15,-1 0 0 0,0 0-1 16,0 0-2-16,0 0-2 0,0 3-1 15,0 3 1-15,-4 2 1 0,0 2 1 16,-2 5 2-16,-1 5 9 0,-5 4-4 16,2 4 1-16,-2 5 0 0,1 1-1 15,-1 0-4-15,2-3 1 0,1-2-1 0,1-2-1 16,0-3 1-16,0-2 1 0,3-5-2 16,1-2 0-16,3-4 0 0,1-3-2 15,0-2 1-15,5-2 0 0,4-3-1 16,3-1 1-16,6 0 1 0,5-2 12 15,7-3 6-15,-1 0-10 0,4-2-1 16,0 0-2-16,0 0 5 0,0 3-6 16,-1 0 1-16,-2 1-5 0,-3 0 7 0,-2 1-6 15,-4 1 3-15,-5 1-4 16,-4-1 0-16,-3 1 0 0,-5 0 0 16,-2 0-1-16,0 1 0 0,-2 1-5 15,0 1-20-15,0 0-12 0,-3 0-27 16,-2-1-36-16,0-2-38 0</inkml:trace>
  <inkml:trace contextRef="#ctx0" brushRef="#br0" timeOffset="16740.0645">7892 17165 227 0,'0'0'8'0,"0"0"0"0,0 0 9 16,0 0 1-16,0 0-9 0,0 0-2 16,0 0 4-16,0 0 4 0,-17 60 2 0,11-33-2 15,-2 2-2-15,-2 3-6 0,0 2 0 16,1 1-1-16,-2 0-4 16,3 0 1-16,0-2-2 0,2-2-1 0,1-4 2 15,0-1-1-15,3-4-1 16,2-2 0-16,0-5-1 0,2-3-3 0,1-2 0 15,1-2-6-15,2-2-1 16,-2-1-18-16,1-3-4 0,2-2 4 0,-2 0-105 16</inkml:trace>
  <inkml:trace contextRef="#ctx0" brushRef="#br0" timeOffset="17192.5181">8394 17273 234 0,'0'0'14'0,"0"0"-2"16,0 0-2-16,0 0-6 0,0 0 7 15,0 0-9-15,0 0 4 16,0 0 2-16,0 0-3 0,-113-5 0 0,98 25 3 15,0 3-6-15,5 2-2 0,1 2 0 16,3 0 0-16,5 2 1 0,1-1-1 16,2-1-2-16,8-3-10 0,3-2-10 15,4-3 0-15,-1-2-4 0,3-3-3 16,-1-3 5-16,2-5 13 0,0-3 11 16,-1-3 0-16,-1 0 0 0,0-3 1 15,-1-5 5-15,1-2-1 0,-2-3 1 16,0-2 3-16,-6-2 11 0,-3-2 6 15,-2-1 7-15,-1-3 0 0,-4-3-10 0,0-2-4 16,-7-4-3-16,2-2-6 0,-5-1-3 16,-2-4-4-16,-2 1-1 0,0 1-2 15,-7 3 0-15,0 9-3 16,0 7 2-16,1 7-2 0,-1 7-1 0,4 3-15 16,0 4-28-16,1 8-22 0,5 2-46 15</inkml:trace>
  <inkml:trace contextRef="#ctx0" brushRef="#br0" timeOffset="17500.0529">8799 17587 315 0,'0'0'21'0,"0"0"-21"15,0 0 0-15,0 0 18 0,0 0-3 16,0 0-9-16,0 0-2 0,0 0 0 15,-56 150-1-15,42-122-2 0,-1 1-1 16,4 0-18-16,2-2-42 0,-3 3-29 16,8-6-44-16</inkml:trace>
  <inkml:trace contextRef="#ctx0" brushRef="#br0" timeOffset="18090.6302">9452 17284 228 0,'0'0'12'16,"0"0"5"-16,0 0 6 0,0 0 2 16,0 0-24-16,0 0 26 0,0 0-9 15,0 0-6-15,-30-48-3 0,17 51-3 16,-4 4-2-16,-1 5 2 0,-4 2 2 15,-1 5-3-15,1 5-4 0,-2 3-1 16,2 4 2-16,1 5-1 0,1 0 0 16,3 3-1-16,6 0-1 0,1-1-2 0,6-2-6 15,4-1-6-15,0-2-3 0,4-1-6 16,5-3 0-16,2-3 5 0,5-1 0 16,3-6 0-16,5-4 7 0,4-5 2 15,-1-4 3-15,3-3 6 16,0-3 0-16,-3-1 1 0,-2-6 2 0,-1-3 0 15,-3 0 7-15,-2-3 7 0,-4-2 6 16,-6-2 4-16,-2-1 7 0,-6-1-3 16,-1-3-12-16,-10 1-10 0,-2 1-5 15,-5 1 2-15,-5-1-5 0,-3 3 0 16,-7 2-1-16,-5 3 0 0,-4 3 1 16,2 5 1-16,-2 2-1 0,4 2-1 15,8 0-22-15,8 8-31 0,2 3 0 16,6 3-4-16,4-1-69 0</inkml:trace>
  <inkml:trace contextRef="#ctx0" brushRef="#br0" timeOffset="18573.7524">9986 17426 218 0,'0'0'29'0,"0"0"-24"0,0 0-3 15,0 0 1-15,0 0 6 0,0 0 4 16,0 0-1-16,0 0-6 0,-78-44-1 15,62 54 0-15,-2 1 0 0,-1 5-2 0,2 0 1 16,2 3 4-16,1 4-1 16,3 1-4-16,4 2-3 0,1 1 1 0,3 2-1 15,3-1-3-15,3-2-4 0,4-1-9 16,6-4-10-16,0-4 14 16,4-1 3-16,-1-6 8 0,4-3 1 0,-1-4 0 15,3-2 2-15,0-1 6 0,0-6 0 16,-1-1 1-16,2-2-6 0,-1-3 1 15,-4-2-1-15,-1-5 4 0,-4 2 8 16,-3-3 0-16,-3-1-8 0,-2-3 0 16,-2-2-2-16,-1 0 2 0,-2-2-4 15,0 1-3-15,-6 2 0 0,-2 4-1 16,-4 1 0-16,-2 2-12 0,-4 5-14 0,-2 2-23 16,-8-1-35-16</inkml:trace>
  <inkml:trace contextRef="#ctx0" brushRef="#br0" timeOffset="18941.7031">10311 17023 189 0,'0'0'12'0,"0"0"18"15,0 0-7-15,0 0-16 0,0 0 3 16,0 0-2-16,0 0 8 0,0 0 5 15,132 93-9-15,-112-57 3 0,0 7-2 16,-2 3 3-16,2 4 3 0,-4 3 1 16,-1 4-10-16,-3 1-1 0,1 2-8 15,-3 0 1-15,-5-1 0 0,-5 1-1 16,-3 0 0-16,-10-1 0 0,-9-2-1 16,-3-6-2-16,-8-3-7 0,-3-6-21 15,-6-5-9-15,-11-5-38 0,4-10-69 16</inkml:trace>
  <inkml:trace contextRef="#ctx0" brushRef="#br0" timeOffset="36201.3046">18512 16124 151 0,'-6'-5'22'0,"-1"2"-2"15,3 0-1-15,0 1 2 0,0-1-15 16,2 2-4-16,-1 0 3 0,2 0-5 16,1 0 8-16,-2 1 2 0,2 0-2 15,0 0 7-15,0 0-4 0,0 0 2 16,0 0-8-16,0 0-5 0,2-1 5 16,2-1 0-16,-1 1-3 0,3 1-2 15,-1 0 0-15,5 0 0 0,1-1 2 16,4 0-2-16,4-1 0 0,5 0 0 15,2-2-2-15,3-2 1 0,4 0 1 16,2-1 0-16,-1 1 1 0,0 0-1 0,-3 0 0 16,-4 3 0-16,1 0-2 15,-7 0 2-15,-3 0 0 0,-3 1 1 0,-2 2 0 16,-6 0-1-16,1 3 0 0,-4 7 0 16,0 3 0-16,0 3 0 0,-3 7 0 15,-1 2 0-15,-5 4 4 0,0 4-3 16,-4 2-1-16,-2 4 1 0,-1 1 1 15,2-1-2-15,-1 0 0 0,0-3 1 16,3-1 2-16,-1-2-2 0,4-2 1 0,-3-1 0 16,4-5 1-16,-1-1-1 15,0-3-2-15,0-3 1 0,4 1 0 0,0-6 1 16,1 0-1-16,0-1-1 16,0-5 0-16,0 0-3 0,2-2-9 15,0-2-29-15,3-2-75 0</inkml:trace>
  <inkml:trace contextRef="#ctx0" brushRef="#br0" timeOffset="36504.841">18567 16497 307 0,'0'0'8'0,"0"0"-8"16,0 0 10-16,0 0 9 0,0 0-9 0,0 0 15 15,0 0-2-15,0 0-6 0,-21-35-13 16,32 34-2-16,3 1 8 16,8 0-8-16,4 2-1 0,2 0 1 0,3 2-1 15,1-1 1-15,-1-2-2 0,-2 1 2 16,-2-1-1-16,1-1-1 0,-3 1 0 15,-2-1-1-15,-3-3 1 0,3 1-3 16,-4-1-6-16,0 0-6 0,-3-1-23 16,0-1-27-16,-3-1-41 0,-1-1-50 15</inkml:trace>
  <inkml:trace contextRef="#ctx0" brushRef="#br0" timeOffset="36867.9124">19316 16222 209 0,'0'0'15'16,"0"0"-2"-16,0 0-2 15,0 0 1-15,0 0-6 0,0 0-1 16,0 0-2-16,0 0-2 0,0 0 1 0,-152 58 0 16,134-37 0-16,5 2 1 0,1-1-2 15,6 2-1-15,4 0-3 0,2 1 3 16,5-3 3-16,3 2-2 0,7 0 3 15,2 0-3-15,2 0-1 0,3-2 1 16,1-1-1-16,-2-2 0 0,3-1 2 16,-4-1 1-16,-2-4-3 0,-3 2 2 0,-4-1-2 15,-3-2 3-15,-4 2-1 16,-3-3-2-16,-1 0 0 0,-5-1 2 16,-3-3-2-16,-1 2-2 0,-5-5-5 15,-2 0 7-15,-3-3 5 0,-5-1-2 0,-1 0-2 16,-3-7 4-16,-2 0-5 15,2-2-5-15,-1-4-17 0,6-1-76 0,3-1-84 16</inkml:trace>
  <inkml:trace contextRef="#ctx0" brushRef="#br0" timeOffset="37046.5201">19155 16271 365 0,'0'0'8'15,"0"0"-3"-15,0 0 8 0,0 0 2 16,0 0-11-16,0 0-3 0,0 0 1 0,0 0-2 16,0 0-1-16,245-32 0 15,-216 37 1-15,-2 2-2 0,2-1-4 16,-3 2-1-16,1 0-3 0,-4-1-12 0,1 2-20 16,-2-1-27-16,-1-1-68 15</inkml:trace>
  <inkml:trace contextRef="#ctx0" brushRef="#br0" timeOffset="37338.3448">20086 16408 278 0,'0'0'12'0,"0"0"-9"0,0 0 3 16,0 0 2-16,0 0-4 0,0 0-4 0,0 0-3 16,0 0 3-16,0 0 0 0,-22 51 3 15,16-28-1-15,-2 1 3 0,3 3-5 16,-1-1 2-16,1-1-1 0,4-1 0 16,0-1-1-16,1-3 0 0,0-2 0 15,2-1-1-15,0-2-7 0,3-1-11 16,-2-5-23-16,1 0-6 0,-2-2-26 15,-2-3-3-15</inkml:trace>
  <inkml:trace contextRef="#ctx0" brushRef="#br0" timeOffset="37572.5949">19737 16638 273 0,'0'0'40'15,"0"0"-11"-15,0 0-2 0,0 0 1 16,0 0-27-16,0 0 6 0,0 0-7 16,0 0 0-16,0 0 5 0,150-19-3 15,-117 23-2-15,0-4 3 16,-1 5-2-16,-1-2-2 0,-2 0 2 0,-2 2-3 16,0-2 2-16,-4 1-18 0,0-1-20 15,-3 0-15-15,-1 0-18 0,-3-2 2 16,-2 1-6-16</inkml:trace>
  <inkml:trace contextRef="#ctx0" brushRef="#br0" timeOffset="38350.1554">19924 16956 134 0,'0'0'5'0,"0"0"-2"0,0 0-2 15,0 0-1-15,0 0 1 0,0 0 2 16,0 0 0-16,-30 12 15 0,30-11 13 15,0 0 1-15,0-1 1 0,0 1-2 16,0-1-4-16,4 1-7 0,5-1-10 16,3 0-4-16,6 0 0 0,9 0-6 0,1 1-5 15,6-1 4-15,3 0-7 16,0 1-2-16,2-2-11 0,-1 0 18 0,-1-1-2 16,-3 0-11-16,-1-3-53 15,-7 0-53-15</inkml:trace>
  <inkml:trace contextRef="#ctx0" brushRef="#br0" timeOffset="39083.034">20538 16540 322 0,'0'0'12'0,"0"0"-9"16,0 0 5-16,0 0-2 0,0 0-1 15,0 0-5-15,0 0 4 0,0 0 0 16,45-111 6-16,-37 105-3 0,-1 5-2 16,1 0-2-16,2 1-1 0,3 0 0 15,1 5-2-15,1 2 0 0,0 1 0 16,0 5 0-16,-1-1 1 0,-1 4-1 15,1 3-3-15,-3 2 2 0,-2 2 1 16,-2 1-2-16,-3 0 0 0,-3 0 2 0,-1 0 0 16,0 0-1-16,-5-1-2 0,-4 0 3 15,-3-2-2-15,-4-3 0 0,-4 1-4 16,0-2 3-16,-1 0 1 0,-2-2-1 16,4-4-5-16,1-1 6 15,3-4 0-15,2-2 1 0,1 1 1 0,0-2 0 16,2 0 0-16,3-2-1 0,3 0 1 15,2 0 0-15,2-1 0 0,1 1-1 16,7-1 1-16,8 0 2 0,7 1 4 16,7 1 0-16,4-1-6 0,4 1 4 15,0 0-2-15,0 2 3 0,-1-1-4 16,0 1-1-16,1 2 0 0,-5 0-1 16,0 1 1-16,-7-4 0 0,-3 0 0 15,-3 1-2-15,-6-2-18 0,-3-2-74 0,-4-1-134 16</inkml:trace>
  <inkml:trace contextRef="#ctx0" brushRef="#br0" timeOffset="39388.5459">21116 16759 297 0,'0'0'8'0,"0"0"-4"0,0 0 0 16,0 0-4-16,0 0-28 0,0 0-29 15,0 0-32-15</inkml:trace>
  <inkml:trace contextRef="#ctx0" brushRef="#br0" timeOffset="39884.3314">21078 16744 119 0,'0'0'152'0,"0"0"-145"16,0 0-1-16,0 0-2 0,0 0-4 0,0 0-1 16,0 0 1-16,0 0 4 0,47 22-3 15,-36-12 4-15,-1 2 0 0,2 1 2 16,-1 2-1-16,-1-2 0 0,-2 0-2 16,2 1-1-16,-1 1-3 0,0 1 0 15,2 2 5-15,0-3-5 0,-2-2 0 16,1-2 0-16,-4-1 2 0,2-3-2 15,-2-3 0-15,1 1 1 0,-1-2 0 16,-1 0-1-16,3-1-7 0,-3-2-12 0,2 1-45 16,0-1-23-16,-3 0-47 15</inkml:trace>
  <inkml:trace contextRef="#ctx0" brushRef="#br0" timeOffset="40057.084">21358 16819 282 0,'0'0'31'0,"0"0"-14"16,0 0 2-16,0 0-2 0,0 0-9 15,0 0-3-15,0 0-3 0,0 0-1 16,0 0 0-16,-153 50 2 0,132-36-3 16,-1 0-4-16,1 0-9 0,-5 0-86 15,4-6-151-15</inkml:trace>
  <inkml:trace contextRef="#ctx0" brushRef="#br0" timeOffset="40752.0046">21635 16641 254 0,'0'0'13'0,"0"0"7"16,0 0 11-16,0 0-6 0,0 0-16 15,0 0-1-15,0 0 6 0,0 0-8 16,130-68-3-16,-115 68-1 0,-2 0 0 16,-3 4-1-16,3 5-1 0,-3-1 0 0,-2 4 0 15,-2 3 0-15,1 1 0 16,-3 3 0-16,-3 4-1 0,-1-1 1 16,-1 1-1-16,-7 0 0 0,-2 0 1 0,-4 2-2 15,-3-1-2-15,0-4-2 0,-2 1 2 16,-2-2-6-16,-1-1 3 0,-1-1-4 15,0-1 8-15,0-3-5 0,5-3 8 16,-1-4 3-16,5 0-2 0,0-3 5 16,6-1-5-16,2 0 2 0,3-1 3 15,3 0-2-15,0 0-2 0,0-1 1 16,2 1 3-16,8 0 8 0,5-1-4 16,5 2-6-16,6 0-3 0,3 1-1 15,1 0 2-15,1 3-2 0,1-3 0 16,-1 2-3-16,-2 1 0 0,-2-2-5 15,-1-2-11-15,-5 0-18 0,0-2-1 16,-1 0 0-16,-3 0-26 0,-3-4-34 0</inkml:trace>
  <inkml:trace contextRef="#ctx0" brushRef="#br0" timeOffset="41085.7869">22251 16707 257 0,'0'0'11'16,"0"0"-6"-16,0 0 14 0,0 0-10 16,0 0-3-16,0 0-4 0,0 0 5 15,0 0-4-15,-52-5-2 0,46 15-1 0,0 3 5 16,1 2-2-16,1 2 1 15,1 2-1-15,3 2 0 0,5 1 0 16,2-2 0-16,2 1-2 0,2 2 2 0,-1-1 0 16,3 6-2-16,0-3-1 0,-2 0 0 15,0-1 2-15,0-2-1 0,-3-1 0 16,-1-2 1-16,-2 0-1 0,0-3-1 16,0-1 0-16,-4-1 1 0,0 1-1 15,-1-5 0-15,0 0-2 0,-7-1-1 16,1-5-20-16,-2-2-55 0,-3-2-44 15</inkml:trace>
  <inkml:trace contextRef="#ctx0" brushRef="#br0" timeOffset="41277.0842">22251 16777 295 0,'0'0'6'0,"0"0"1"0,0 0 1 15,0 0 8-15,0 0-16 0,0 0 3 16,0 0-3-16,0 0 0 0,0 0 0 16,290-27 0-16,-264 34-1 0,-5-2-6 15,-8 1-25-15,-4-5-46 16,-3-1-47-16</inkml:trace>
  <inkml:trace contextRef="#ctx0" brushRef="#br0" timeOffset="43583.7524">17257 17491 101 0,'0'0'10'0,"0"0"-5"16,0 0 3-16,0 0 16 0,0 0 15 16,0 0-13-16,0 0 9 0,-19-51-3 15,17 46-1-15,0 1-4 0,-1 0-6 16,1 0-7-16,-3 3-5 0,1 1-2 16,0 0-6-16,-5 0-1 0,3 1-1 15,-2 6-1-15,-1 3 2 0,-1 2-5 16,-1 4 1-16,-2 3 3 0,-1 5-1 0,-2 1 0 15,1 2 2-15,-3 3-1 0,3 3 1 16,-3 2 0-16,3-1 1 16,1 2-1-16,2 0-2 0,0 2-3 0,9-2 2 15,1-1-1-15,2-2 1 16,3-1 1-16,6-1 2 0,2-4 2 0,5-2-1 16,5-1 0-16,2-2-1 0,4-1-1 15,1-2 0-15,1-2-6 0,-1-3-12 16,-3-1-38-16,-1-6-46 0,-3-5-67 15</inkml:trace>
  <inkml:trace contextRef="#ctx0" brushRef="#br0" timeOffset="44350.166">17450 17673 183 0,'0'0'18'16,"0"0"-10"-16,0 0 1 0,0 0 5 0,0 0-2 16,0 0-3-16,0 0-2 0,0 0 13 15,69-74 1-15,-61 65-6 16,0 0-1-16,0 2 1 0,-1-2-4 0,2 3-8 15,-2 2 1-15,3 0 3 0,-1 1-3 16,5 1-4-16,-1 1 0 0,2 2 0 16,1-1 0-16,2 0 1 0,1 3-1 15,-1 2 0-15,1 0 0 0,-1 1 0 16,-1 1 0-16,-1 0 0 0,-2 1 0 16,-4 0-2-16,-2 2 1 0,2 0 1 15,-5 1-2-15,-2 1-2 0,0 0 3 16,-3 1-1-16,0 2-1 0,-2-1 0 0,-2 2 1 15,-7-1 1-15,2 1-2 16,-3-1-1-16,-3 3-5 0,-1-2 8 16,-3 2-2-16,1-1 3 0,-4 0-2 0,-1-1-2 15,2-3 3-15,-3 2-1 16,0-4 2-16,3 0 1 0,0-2-1 0,1 0 0 16,2 0 0-16,4-1 2 0,2-1 2 15,3 0-4-15,4-2 1 0,2 1 1 16,1-2-1-16,2 0-2 0,0-1 0 15,2 0 1-15,4 0 0 0,5-1 8 16,4 0-1-16,1-1-1 0,2 2 4 16,4-3 4-16,-2 1-5 0,7 4-4 15,-1-3-2-15,1 1-3 0,0 0 1 16,-1 1 0-16,1 0-1 0,-5-1 0 16,0 0 0-16,-1-2 3 0,-4 2-3 15,-1-2-2-15,-7 2 1 0,0-1-1 16,-4 1-15-16,-2-1-35 0,-3-2-56 0,-1-1-63 15</inkml:trace>
  <inkml:trace contextRef="#ctx0" brushRef="#br0" timeOffset="45564.4511">18099 17741 79 0,'0'0'9'0,"0"0"0"16,0 0 8-16,0 0 13 0,0 0-4 15,23-24 16-15,-21 20-7 0,1 1-14 16,-1 0 5-16,-1 1-8 0,1 0 0 0,1 0-3 16,0 0-5-16,1 0-1 0,-4 0-1 15,2 1 0-15,0-1-2 16,-1 2-3-16,-1-1-1 0,0 1 3 0,0 0 0 15,0 0-3-15,0 0-2 0,0 0-2 16,0 1-3-16,-3 4-9 0,1 3 13 16,-3 3 1-16,-2-1 4 0,1 5-4 15,-3-1 0-15,0 4-3 16,-2-1 3-16,-2 1-2 0,2-2 2 0,-2 3 0 16,1-3 0-16,1 2 0 0,3-3 2 15,0-1-2-15,5-2 1 0,1-2-2 16,2-3 0-16,0-1-2 0,2-3 2 0,6 3 1 15,3-3 1-15,4 0 1 16,6-2-1-16,4 1 0 0,0-1-1 0,0 2 0 16,-1 0 3-16,2 1-2 15,-4 4-1-15,4 2 1 0,-5 0 1 16,0 3-1-16,-3 2-1 0,-6-3 0 0,0 2 0 16,-6 1 4-16,-1-2-4 15,-4 3-1-15,-1-1 1 0,0 0 0 0,-6 1-2 16,0-2 2-16,-3 2-3 0,0-4-4 15,-5 0-3-15,0-2 3 0,-2-1 6 16,-1-2 1-16,0-1 0 0,1-2 0 16,-1-1 3-16,3-1-2 0,-1-1 1 15,1-2-2-15,0 1-4 0,0-4-7 16,-1-4-27-16,2-1-34 0,1-5-35 16,1 2-30-16</inkml:trace>
  <inkml:trace contextRef="#ctx0" brushRef="#br0" timeOffset="45850.4191">18225 17717 259 0,'0'0'14'16,"0"0"3"-16,0 0 2 0,0 0 4 15,0 0-8-15,0 0-4 0,0 0-4 16,0 0 3-16,175-37-2 0,-145 37-2 0,3-1-4 16,0 0 1-16,2 2-3 0,2-1 0 15,-4 1 0-15,1-1 0 0,-3 1-1 16,-3 2 1-16,-4 0-13 0,-4 1-8 15,-7-1-13-15,-6 0-21 0,-6-3-61 16</inkml:trace>
  <inkml:trace contextRef="#ctx0" brushRef="#br0" timeOffset="46154.9401">18675 18233 302 0,'0'0'16'0,"0"0"-6"16,0 0-10-16,0 0 4 0,0 0 0 15,0 0 7-15,0 0-1 0,0 0-1 16,0 0-2-16,4 101-2 0,-5-80-3 16,-2 0-1-16,-2 0 1 0,-2-3-2 15,3 0 0-15,-1 2-2 0,-1-3-25 16,2 1-55-16,0-4-84 0</inkml:trace>
  <inkml:trace contextRef="#ctx0" brushRef="#br0" timeOffset="46664.4019">19091 17877 275 0,'0'0'10'15,"0"0"-10"-15,0 0-4 0,0 0 4 16,0 0 3-16,0 0 0 0,0 0 3 15,0 0 1-15,-8 174-3 0,1-140 3 16,2 1-5-16,-6 3-1 0,4-3 0 0,-4 0-1 16,-1-1-1-16,3-1 0 15,-2-2-12-15,3-3-56 0,-1-9-58 0</inkml:trace>
  <inkml:trace contextRef="#ctx0" brushRef="#br0" timeOffset="47314.4135">19282 17817 239 0,'0'0'12'15,"0"0"-3"-15,0 0 2 0,0 0 9 16,0 0-6-16,0 0-5 0,0 0-5 16,0 0 1-16,135-91 13 0,-124 85-10 15,0 3-2-15,-1 5-2 0,-3-2 0 16,4 3-4-16,-1 2 0 0,2 4 0 0,-3 0-3 16,-1 6 3-16,1 2-2 0,-2 2 1 15,1 5 0-15,-3 2-1 0,-3 3 0 16,-2 1 1-16,-1-1 0 0,-9 0-4 15,1-1 0-15,-6 0-3 0,-3-3-10 16,-4-1 6-16,0-2 10 0,-6 0-11 16,0-1 0-16,1-2 9 0,1-3-1 15,1-3 5-15,7 0 0 0,1-3-1 16,4-5 1-16,4 1 3 0,3-4-2 16,4-1 2-16,2 0 5 0,5 0 0 15,6 0 4-15,6 0 36 0,11 0-36 0,5 0-5 16,4 0 0-16,0-1 1 15,2 1 4-15,-2-1-1 0,-4 2-2 0,-1-1-1 16,-3 1-6-16,-2 0 0 16,-1 0 0-16,-7 0-2 0,-6-1 0 0,-5-1 0 15,-1 0 0-15,-6 0-2 16,-1 0-12-16,0-3-34 0,-2 1-48 0,-5-2-105 16</inkml:trace>
  <inkml:trace contextRef="#ctx0" brushRef="#br0" timeOffset="47730.1888">19997 17790 22 0,'0'0'153'15,"0"0"-148"-15,0 0-2 16,0 0-1-16,0 0 0 0,0 0 12 16,0 0 11-16,0 0-7 0,-105 54-5 0,98-35 3 15,4 4-4-15,1 2-2 0,2 1 2 16,5 0 3-16,5 5-2 0,4-2-5 15,1 2-3-15,2 0 1 0,1-1-2 16,1 3 2-16,0-2-5 0,-2 0 4 16,-1 0-3-16,-3 0-1 0,-3-5 1 15,0-1 0-15,-6-3-2 0,-2 1 0 0,-1-5 0 16,-1 0 1-16,-1-4 0 0,-3-2-1 16,-3-2 1-16,-1-2 0 0,-3-1 0 15,1-3-1-15,-3-2 0 0,-2-2-1 16,0 0 0-16,-1-3-10 0,-1-5-28 15,-1-6-27-15,2-1-110 0</inkml:trace>
  <inkml:trace contextRef="#ctx0" brushRef="#br0" timeOffset="47899.004">19920 17891 110 0,'0'0'194'0,"0"0"-191"0,0 0-1 15,0 0 1-15,0 0-3 0,0 0 0 0,0 0-1 16,0 0 1-16,230-30-6 16,-199 34 2-16,-2 0-11 0,-2 2 7 0,-1-2-12 15,-5 1-13-15,3-3-37 0,-5-2-35 16</inkml:trace>
  <inkml:trace contextRef="#ctx0" brushRef="#br0" timeOffset="48264.0271">20552 17559 188 0,'0'0'19'15,"0"0"1"-15,0 0-4 0,0 0 6 16,0 0-5-16,0 0 1 0,0 0 1 16,0 0-4-16,0 0 0 0,127 31-7 15,-111-12 1-15,0 5-1 0,-2 5-2 16,4 3-1-16,-4 7-2 0,1 7-1 16,-2 5-2-16,-1 10 0 0,-2 7 0 15,-5 3 0-15,-3 4 0 0,-2-2 0 16,-4-4-7-16,-8-2 7 0,-5-9 0 15,-6-7-2-15,-6-10-2 0,-7-6-4 16,-2-8 8-16,1-6-4 0,-2-2-19 16,-28-5-84-16</inkml:trace>
  <inkml:trace contextRef="#ctx0" brushRef="#br0" timeOffset="68191.6345">4914 13609 68 0,'0'0'25'15,"0"0"-18"-15,0 0-7 0,0 0 1 16,0 0-1-16,0 0 5 0,0 0-5 15,-182 138 6-15,152-125-2 0,-1-1-2 16,-1-1-1-16,-2-1 0 0,1 1 3 16,-2-4-4-16,-1 0 2 0,1-2-2 15,-2-2 0-15,1-2 0 16,-1 1 0-16,1-2 3 0,-1-2-3 0,0 1 0 16,2-4 1-16,-1-5 7 0,2 0 5 15,0-2 8-15,0-4 1 0,2-2-1 16,-1-2-2-16,1-3-6 0,6 0-6 15,-2-2-4-15,1-3-3 0,4-1 0 16,1-2 0-16,1 0 0 0,1-1 0 16,3-1 1-16,4 0-1 0,3-1 0 0,3-1 0 15,7-2-1-15,0 1-9 16,6-3 1-16,3 2 9 0,3-3-4 0,3 1 4 16,2 0-7-16,0 1 5 0,2-3 2 15,2 1 2-15,3 0 2 0,1-2-1 16,1 2 2-16,2-2-1 0,-1 3-1 15,3 0-3-15,4 4 0 0,-2 4 0 16,2 2-1-16,2 7-3 0,2 6-5 16,3 3 9-16,3 6 3 0,2 2 1 15,1 6 0-15,2-1-3 0,-1 6-1 16,0 5 2-16,-5 2-1 0,-1 3-2 0,-1 3 1 16,-6 1-12-16,-3-3-29 0,-6-1-52 15</inkml:trace>
  <inkml:trace contextRef="#ctx0" brushRef="#br0" timeOffset="69223.6371">15130 13428 162 0,'0'0'47'0,"0"0"-23"16,0 0-19-16,0 0 3 0,0 0 0 15,0 0 4-15,0 0-12 0,45 35-14 16,-49-28 14-16,-2-1 3 0,-2 3 2 16,0 1-4-16,1-1 2 0,0 2-2 15,0-2-1-15,-3 1-1 0,3 0-3 16,-1 1 1-16,-1-1-9 0,0 1 4 0,-1-1 2 15,-2-1 1-15,1-1 3 16,-1 0 2-16,-5-1 0 0,2-2-3 0,-3 2 3 16,-2-3-1-16,1 1-4 0,-2-1 1 15,1 0 4-15,2-2-2 0,-4-1 0 16,4-1-10-16,-3 0 4 0,1 0-10 16,2-4 14-16,-3-3 4 0,3-1 4 15,-2-1 2-15,2-1-1 0,1-2 2 16,-3-2-1-16,3-1 6 0,-1-1-3 15,-2-3-2-15,1-4-2 0,-2 1-4 16,0-4 3-16,4-2-4 0,-1-2 0 16,2 1 0-16,3-2-3 0,1-4 1 15,3 3 2-15,2-2-2 0,2-3-2 16,1 1 4-16,2 1 1 0,1 0 3 16,1 0-2-16,0 1 9 0,5 3 3 15,2-1 4-15,1 1-6 0,6 3-7 0,1 0 1 16,2 3-5-16,4-1 0 0,1 4-1 15,5 2 2-15,4 1-4 0,2 5 2 16,3 2-1-16,6 3-1 0,2 6 0 16,2 3-2-16,2 0 4 0,3 9 2 15,-1 2 2-15,3 4-4 0,-2 2 5 16,-2 5 4-16,-4 3-6 0,-5 2 4 16,-3 5-4-16,-6 0-3 0,-6 2 0 15,-2 2-4-15,-5-2 0 0,-5 3-13 16,-4-5-43-16,-7-1-63 0</inkml:trace>
  <inkml:trace contextRef="#ctx0" brushRef="#br0" timeOffset="70606.6287">8291 17947 212 0,'0'0'34'0,"0"0"-28"16,0 0-5-16,0 0 3 0,0 0-1 0,0 0 1 15,0 0-4-15,0 0-3 0,0 0 3 16,-250 121 3-16,211-117-3 0,1-2-3 16,-4-2 1-16,0 0-7 0,0 0-15 15,0-8-8-15,1-1-4 0,1 0 14 16,1-2 8-16,0-2 5 0,2-1-3 15,1-5-2-15,3 0 12 0,2-2 2 16,2-1 3-16,3-1 15 0,2-3 11 16,-1 0 1-16,1-5-3 0,2 1-7 15,-2-1-5-15,3-2-1 0,-1-1-7 16,1 2-2-16,1 0 1 0,2 0 0 16,1-1-4-16,3 0 2 0,0-1-2 15,3 0-2-15,1 1 0 0,4 0-1 0,0 3-4 16,6-2-15-16,0 0-5 0,2-1 7 15,6-1-5-15,1-2 14 0,2 0 6 16,5-1 3-16,1 3 0 16,4 1 1-16,4 1 2 0,-2 3 1 0,4 0 8 15,0 1-3-15,0 1 11 0,3 2 0 16,2 0-5-16,0 2 0 0,2 1-6 16,3 1-7-16,1 3-2 0,3 1 0 15,1 1 1-15,8 3-1 0,3 2-6 16,2 3 6-16,0 2 0 0,-2 0-1 15,0 4 1-15,1-1 4 0,1 4-2 16,5 0-1-16,-5 3 0 0,-4 4-1 16,2 1 1-16,-2 5-1 0,2 1 0 0,3 7-1 15,-4 5 7-15,0 2-5 0,-4 4 1 16,-3 0-2-16,-6 0 0 16,-5-1-2-16,-7 1 2 0,-5-3-2 0,-7-1 2 15,-6-1-6-15,-7-2-6 0,-2-4-11 16,-8 0-37-16,-5-5-77 0</inkml:trace>
  <inkml:trace contextRef="#ctx0" brushRef="#br0" timeOffset="71757.1461">18171 17318 280 0,'0'0'20'0,"0"0"-6"0,0 0-10 16,0 0 4-16,0 0 2 0,0 0-2 16,157-34-1-16,-135 34-6 0,0 3-1 15,1 4 0-15,-4 5 0 0,6 1-4 16,-2 5-2-16,3 0 5 0,-2 3-5 16,0 2 3-16,1 1 3 0,-4 1 0 15,1 1 1-15,-5 2-1 0,1 0 0 0,-5 3 0 16,-1 2 0-16,1 2 0 15,-1 2 1-15,-5 2-1 0,1 0 0 16,-3 3 0-16,-4 2-1 0,-1 4 1 16,-1-1-1-16,-7 2 2 0,-2 0-2 0,-3 1 1 15,-4-1-4-15,2-2 4 0,-4 2-1 16,0-1 1-16,-3-4 0 0,-3-2-1 16,-2-3 1-16,0-3 0 0,-3-4-1 15,-1-6 1-15,6-2-2 0,-1-2 1 16,-4-2 1-16,-4 4 0 0,-5 1 0 15,-4 1 0-15,2-4 0 0,-4-2 0 16,5-5-2-16,5-2 0 0,5-4 0 16,4-3 1-16,-7 2-3 0,-5 0 0 15,-9 0-4-15,-6 1 2 0,-5-4 5 16,4-1-9-16,-2-4 9 0,-9-1 1 16,-9-3 3-16,-3-7-3 0,-5-6-2 0,10-2-13 15,11-2-11-15,11 1 17 0,10 0 5 16,5 0 0-16,-1-6 4 0,0-8 1 15,5-1 0-15,6-3 4 16,6 0-3-16,7 1 5 0,3-3 3 0,0-6 0 16,5-4 2-16,1-4 0 0,3-2-2 15,0-2-3-15,10-2-4 0,3 3-3 16,7 1-3-16,3 2 3 0,6 6 5 16,4 1-5-16,4 3 1 0,2 7-1 15,9 2 0-15,4 3 0 0,8 2 1 16,4 3-1-16,4 2 0 0,4 0 0 15,4 3-1-15,-2 0 1 0,5 0-6 16,0 1-25-16,9-13-43 0,-6 1-92 16</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5:46:58.015"/>
    </inkml:context>
    <inkml:brush xml:id="br0">
      <inkml:brushProperty name="width" value="0.05292" units="cm"/>
      <inkml:brushProperty name="height" value="0.05292" units="cm"/>
      <inkml:brushProperty name="color" value="#FF0000"/>
    </inkml:brush>
  </inkml:definitions>
  <inkml:trace contextRef="#ctx0" brushRef="#br0">11586 2944 226 0,'0'0'21'15,"0"0"-15"-15,0 0-6 0,0 0 0 16,0 0 0-16,0 0 1 0,0 0 4 16,0 0 0-16,-40 2-3 0,26-2-1 15,-3 0 0-15,0 0 2 0,-2 0-3 16,-1-1 1-16,-4 0 0 0,0 1 0 15,-5 0 0-15,-3 0-1 0,-4-2 2 16,-4 1-2-16,-5-1 0 0,-5 1 1 16,-7-2-1-16,-4 2 0 0,-2-1 0 15,-4 2 2-15,-2 0 0 0,-1 0 4 16,-2 2 6-16,-5 2 4 0,-2-1 3 16,-1 1 3-16,-1 0-12 0,-1-1 2 15,1 3-9-15,1-4 1 0,1 2-2 0,3-1-1 16,1 0 0-16,1 1 0 0,4-2-1 15,3 1 3-15,2 0-1 16,3 0-2-16,7 1-5 0,6-1 5 0,9 0 0 16,5 0-2-16,11-3 0 15,5 0-4-15,8 0-2 0,8 0 0 0,3-2 6 16,4-5 2-16,10-5-14 16,4 1-12-16,8-6-47 0,-1 2-96 0</inkml:trace>
  <inkml:trace contextRef="#ctx0" brushRef="#br0" timeOffset="7816.1351">6533 6864 369 0,'0'0'16'0,"0"0"-11"16,0 0 1-16,0 0-4 0,0 0 11 0,0 0 9 15,0 0-5-15,0 0-3 0,-639-94-6 16,565 85 5-16,5 2-8 0,4 2 2 16,4 2-3-16,6 1-4 0,7-1 0 15,7 3 1-15,7-1-1 0,6 1 0 16,7-2 0-16,4 2 0 0,6 0 0 15,2 0-3-15,2 0-10 0,3 0-5 16,3 0-11-16,1 0-13 0,0 0-36 16,7 0-48-16</inkml:trace>
  <inkml:trace contextRef="#ctx0" brushRef="#br0" timeOffset="8513.3123">11747 7027 302 0,'0'0'28'0,"0"0"-11"16,0 0-17-16,0 0 0 0,0 0 0 15,0 0 4-15,0 0 2 0,0 0-6 16,0 0 1-16,-529 2-2 0,440 0 1 15,-2 1-1-15,0-3-3 0,1 1 4 16,1 1 0-16,3-4 3 0,6 2-2 16,5 0 2-16,7 0 1 0,9-1-4 15,3 1 10-15,3-3 11 0,10-3-2 16,1 3-3-16,9-1-4 0,4 1-6 0,8-3 3 16,3 3-5-16,5 0-4 15,6-1 0-15,3 0-1 0,4 1-20 16,2-6-35-16,5 1-99 0</inkml:trace>
  <inkml:trace contextRef="#ctx0" brushRef="#br0" timeOffset="15646.1891">23294 10262 69 0,'0'0'267'0,"0"0"-254"15,0 0-6-15,0 0 9 0,0 0 3 16,0 0 4-16,0 0-6 0,0 0-5 16,63-42-12-16,-71 39-5 0,-6 0-4 15,-4-3 9-15,-5 1 4 0,-2 4-2 16,-3-2-1-16,2 3 4 0,-4 1-5 15,-2 2-3-15,-2 2 1 0,-2-2-2 16,-3 0 1-16,-2 0 3 0,-1-3-2 16,2 0 2-16,-4 0 2 0,3 0-2 15,-2 0 0-15,0 0 0 0,3 0-5 16,0-3 5-16,0-3 9 0,3 4-9 16,1-2 7-16,3 1-2 0,4 0-5 0,5 3 1 15,3 0-1-15,10 0 3 0,-1 4-3 16,4 1-4-16,3-2-8 0,3 3-11 15,2-1-62-15,5-2-120 0</inkml:trace>
  <inkml:trace contextRef="#ctx0" brushRef="#br0" timeOffset="16611.4537">8264 11606 222 0,'0'0'21'16,"0"0"-3"-16,0 0-1 0,0 0 17 15,0 0 13-15,0 0-12 0,0 0-33 16,0 0-2-16,0 0-18 0,-10-9 18 16,-12 12 2-16,-9 0 4 0,-4-1-2 15,-7-2-1-15,-5 3-2 0,-9 0 3 0,-8-1-3 16,-8 3 1-16,-8-3-2 0,-7 0 0 16,-10-1-5-16,-3 1 3 0,-10-2-1 15,-4 0 1-15,-3-2 1 16,-3 2 2-16,-7 0 1 0,1-4-2 0,-2-1 0 15,4 0 0-15,4 1 6 0,8-1 0 16,5 2 2-16,10-2-6 0,8-1 1 16,7-1 1-16,13 0 5 0,10 1 14 15,15 1 1-15,12 1-8 0,13 2-3 16,11 1-5-16,8-2-6 0,5 0-2 16,14-1-16-16,13 3 6 0,18 1-24 15,13-3-51-15,3-2-160 0</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38:09.529"/>
    </inkml:context>
    <inkml:brush xml:id="br0">
      <inkml:brushProperty name="width" value="0.05292" units="cm"/>
      <inkml:brushProperty name="height" value="0.05292" units="cm"/>
      <inkml:brushProperty name="color" value="#FF0000"/>
    </inkml:brush>
  </inkml:definitions>
  <inkml:trace contextRef="#ctx0" brushRef="#br0">6695 10382 185 0,'0'0'16'16,"0"0"-8"-16,0 0 0 0,0 0 7 0,0 0-2 16,0 0-4-16,0 0-9 0,0 0-3 15,-8-2 3-15,1 7 2 16,-1-1 2-16,-1 1-1 0,1 4 1 0,1-1-3 15,3 1 0-15,1 4 1 0,1-1 1 16,2 1-2-16,0 0 2 0,0 1 1 16,2-3-3-16,1 1-1 0,0-2 1 15,3 2 0-15,1-2 1 0,-1 0-1 16,1 1-1-16,0-3 0 0,3-1-4 16,-1-2-19-16,2 0-1 0,0-2-9 15,-3 0-20-15,1-3-58 0</inkml:trace>
  <inkml:trace contextRef="#ctx0" brushRef="#br0" timeOffset="187.3905">7007 10310 396 0,'0'0'24'0,"0"0"-23"0,0 0 25 16,0 0-26-16,0 0-2 0,0 0 0 16,0 0 0-16,0 0 2 0,0 0-18 15,-46 119-26-15,46-94-24 0,13-3-42 16,-3-4-49-16</inkml:trace>
  <inkml:trace contextRef="#ctx0" brushRef="#br0" timeOffset="4212.4136">17803 12139 86 0,'0'0'4'15,"0"0"-1"-15,0 0-2 0,-177 17-1 0,124-13 1 16,-2-2 3-16,-1-1-4 0,-5-1 0 15,-1-1 4-15,3 1 0 0,-3 0 3 16,6-2-1-16,-3-1-4 0,0-2 0 16,1 0-1-16,-4-1-1 0,-1 1 0 15,1-2 0-15,-1-3 0 0,-2 2 0 16,3-4 0-16,-2-1 0 0,-1 1 1 16,3-2-1-16,0-2 0 0,1 1 2 15,1-3 2-15,-2-1 2 0,-1-2 17 16,-2 1-4-16,0-2-6 0,-1-2-7 15,2 1-5-15,-1-5 3 0,-1 2-4 16,6-1 0-16,0-1 1 0,3 1-1 16,4-1 0-16,6-1-5 0,3 0-3 0,3 2-1 15,6-3 0-15,2-1 7 0,5-1 0 16,2 0 4-16,3-1-1 16,6 2 3-16,1 0-1 0,5-3 2 0,5 3-2 15,0 3 5-15,3-3 0 0,3 3-7 16,0-3 6-16,0-1-4 0,0 2 1 15,2-2 8-15,0 1 0 0,4-1 3 16,-2-2-5-16,1 4 2 0,0-4 10 16,2 3-5-16,3 2-1 0,2 0-4 15,0 0-7-15,3 1-2 0,3 1-2 16,-1 0-1-16,4-1 1 0,-1 0-1 16,3 0 0-16,1 0 0 0,4 2 0 15,0-2 1-15,0 0 1 0,4 3-2 16,0-1 0-16,0 4 0 0,3-1 3 15,2-2-3-15,0 2 0 0,4 0 1 16,-2-2-1-16,0 0 1 0,4 2-1 16,-2 0 0-16,2 1 0 0,1 1-1 0,2 0 2 15,3 3-1-15,0-1 0 0,2 1-2 16,0 1 2-16,-1 1 0 0,2-1 0 16,2 0-4-16,-1-1 4 0,3 1 0 15,1 1 1-15,2 2-1 0,3 0 0 16,1 2-6-16,3-2 1 0,0 4 0 15,2 0 4-15,1 2 2 0,-3 2-3 16,3 3-3-16,0 0 5 0,1 2 4 0,1 2-4 16,5-1 0-16,-1 9 0 15,4 0 3-15,-4 3-3 0,4 2 0 16,-1 5 0-16,-1-2 0 0,-1 3-4 16,-3 3-10-16,-1 2-5 0,-2 0 0 15,0 2-1-15,5 3 4 0,-4 0 15 16,-3 2 0-16,-1 1 1 0,0 2 0 0,-4 1 4 15,0 4-4-15,-2 2 4 0,-2 4 2 16,0 2-3-16,-5 2 0 0,-3 6-3 16,-4-1 1-16,-2 5-1 0,-5-1 0 15,-5-1-1-15,-2 1 1 16,-2 0 0-16,-7-2 2 0,-2 0-1 0,-5-1-1 16,-4 0 0-16,-4-3 0 0,-2 1 0 15,-6 0 0-15,-1-3 0 0,-4-2-1 16,-6-2 1-16,-7-2-1 0,-3 0 1 15,-5-2 2-15,-5-1-2 0,-5-5-2 16,-6-1 2-16,-11-5 1 0,-8 0 0 16,-12-3 11-16,-16-5 7 0,-8-5 7 0,-14-5-12 15,-9-3-9-15,-7-1 0 0,-4-4-3 16,-1 0 0-16,-3 3-2 16,0-4-10-16,2 0-67 0,-2-3-33 15</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40:00.688"/>
    </inkml:context>
    <inkml:brush xml:id="br0">
      <inkml:brushProperty name="width" value="0.05292" units="cm"/>
      <inkml:brushProperty name="height" value="0.05292" units="cm"/>
      <inkml:brushProperty name="color" value="#FF0000"/>
    </inkml:brush>
  </inkml:definitions>
  <inkml:trace contextRef="#ctx0" brushRef="#br0">8289 4982 293 0,'0'0'18'15,"0"0"-10"-15,0 0-8 0,0 0 0 16,0 0 0-16,0 0 2 0,0 0 0 16,0 0 1-16,-238-51-2 0,186 45 2 15,-8-3-3-15,-4 2 0 0,-3 1 0 16,-4 3 0-16,-4 0 2 0,0 3 4 16,-6 0 4-16,-2 0-3 0,0-2 1 15,-1 5-4-15,-5-1 1 0,-4 1-4 16,-5 0 0-16,-2 0 0 0,-2-1-1 15,-1 1 11-15,-2 2-4 0,-2-4 1 16,3 4-3-16,-1-2-2 0,3-3 1 16,2 3-2-16,0-3 2 0,6 0-3 15,3-3 2-15,7-2 4 0,5-1 1 16,5 0-1-16,9 1-2 0,6-3 2 0,10 1-2 16,8 1 0-16,10 1-4 0,10 2 1 15,10-2-2-15,7 2-2 16,4 0 2-16,1-3 0 0,8 1 0 0,5-4-26 15,10 1-15-15,4 0-69 0</inkml:trace>
  <inkml:trace contextRef="#ctx0" brushRef="#br0" timeOffset="4798.9875">18036 15355 143 0,'0'0'13'0,"0"0"0"16,0 0 10-16,0 0 5 0,0 0-7 16,0 0-5-16,0 0 8 0,0 0 13 15,-13 0-7-15,18 0-6 0,0-3-11 16,6 3-11-16,2 0 0 0,1 0-1 15,5 0 0-15,2 3-1 0,3 0 0 16,8 2 0-16,10 1 6 0,4 1-5 16,8 0-1-16,9 1 0 0,9 0 3 15,11 0-2-15,12 2-1 0,10 1 0 16,14 1 0-16,10 0-11 0,10-1-11 16,10 2 8-16,7-1-8 0,4 2 5 0,2-1 12 15,-1-1 5-15,0 1 0 0,-6-2 7 16,-1 1 2-16,-3-2 4 0,-9 1-2 15,-3-1 3-15,-11-2-4 16,-5-1-5-16,-9-2-4 0,-10-1 3 16,-11 0-1-16,-9 0-2 0,-13-1 0 0,-11-2 2 15,-11-1-2-15,-11 0-2 0,-11 2-1 16,-11-2-19-16,-9 0-28 0,-7-2-104 16</inkml:trace>
  <inkml:trace contextRef="#ctx0" brushRef="#br0" timeOffset="5448.0265">18325 14796 337 0,'0'0'10'16,"0"0"-6"-16,0 0 5 0,0 0-9 0,0 0-8 15,0 0 8-15,0 0 3 0,-11 74-2 16,9-42-1-16,2 7 0 0,0 2 0 15,0 3-4-15,0 4 4 16,0-2 0-16,0-1 0 0,2 1-1 0,0-3 1 16,2-2 1-16,-1-4-1 15,-1-5 2-15,1-4-2 0,-3-6 1 0,1-4-1 16,-1-5 0-16,0-4-1 0,0-6-21 16,0-3-95-16,-1-10-79 0</inkml:trace>
  <inkml:trace contextRef="#ctx0" brushRef="#br0" timeOffset="5831.5943">18419 14794 189 0,'0'0'11'16,"0"0"0"-16,0 0 5 0,0 0 11 15,0 0-10-15,0 0 9 0,0 0-11 16,0 0-6-16,0 0 6 0,151-89-1 16,-131 88-9-16,1 1 0 0,-1 1-5 15,4 10 0-15,-1 2 0 0,0 5 0 0,-2 3 0 16,-3 4-1-16,-2 3 0 15,-2 3 0-15,-5 2 1 0,-1-2-1 16,-1 4-3-16,-2-1 3 0,-3 1-1 16,0 0 1-16,0 0 1 0,-2 0 1 0,2-2 0 15,-1-3 0-15,0-2-1 16,0-3 1-16,1-3 2 0,-1-3-3 0,1-3 0 16,0-3 1-16,-1-1 0 0,4-3-1 15,-2-4 0-15,-2-1-6 0,5-3-53 16,2 0-54-16</inkml:trace>
  <inkml:trace contextRef="#ctx0" brushRef="#br0" timeOffset="6198.1757">18962 14541 235 0,'0'0'10'0,"0"0"2"0,0 0 3 15,0 0-9-15,0 0-6 0,0 0-4 16,0 0-4-16,0 0 8 0,0 18 2 16,-4-3-2-16,-3 4 2 0,-1 4-1 15,5 5 1-15,-3 4-1 0,0 3 0 16,2 6 1-16,-1 2-2 0,-2 3 2 15,3 2-2-15,-1-1 2 0,0 1-2 16,1 1-1-16,2 1 1 0,2-2 1 16,0-2 6-16,0 0-2 0,3-2 1 15,5-4-3-15,-2-6 0 0,4-4-1 0,-3-3-1 16,2-7 2-16,-3-4-3 16,4-3 0-16,-4-7-2 0,-1-6-37 15,5-4-33-15,-4-8-77 0</inkml:trace>
  <inkml:trace contextRef="#ctx0" brushRef="#br0" timeOffset="6633.4609">19014 14499 382 0,'0'0'12'0,"0"0"6"0,0 0-7 16,0 0-4-16,0 0-7 0,0 0-1 15,0 0-13-15,0 0-5 0,0 0-2 0,46-73 9 16,-35 61 9-16,-2-1 6 0,2 3-3 16,5 2 0-16,-2 1 0 0,5 6 0 15,-1 1-3-15,-1 0 3 0,4 5 0 16,-1 7-2-16,-1 3 2 0,2 4-1 15,-4 6 1-15,1 4-1 0,-1 7 1 16,1 5 0-16,0 4 0 0,-1 4-1 16,-3 4 1-16,1 1 0 0,0 2 0 15,-3-2 0-15,-5-2-3 0,-1 0 2 16,-5-4-2-16,0-2 0 0,-1-4 3 0,0-1 5 16,0-2 4-16,0-5 1 15,1-2-1-15,0-5-4 0,-1-4-5 0,0-4 2 16,0-4-2-16,0-2 1 0,0-6-1 15,0-3 0-15,0-2 0 16,2-2-15-16,1-3-38 0,-2-7-26 0,1-6-156 16</inkml:trace>
  <inkml:trace contextRef="#ctx0" brushRef="#br0" timeOffset="7131.2135">19604 14115 190 0,'0'0'17'0,"0"0"7"16,0 0 0-16,0 0-2 0,0 0-11 16,0 0-5-16,0 0 2 0,0 0 10 15,-3-113-18-15,4 125 0 0,1 7-9 0,-1 7 9 16,3 7 0-16,-3 9 2 15,-1 7-2-15,0 7 0 0,1 6 1 16,0 4 0-16,-1 4-1 0,3 2 3 16,-1 2-3-16,-1 0 0 0,-1-4 1 0,0 1-1 15,0-1 1-15,-2-4 0 0,-3-2 4 16,1-4 12-16,2-3 5 0,1-4-8 16,0-5-11-16,1-6 1 0,-1-5 1 15,2-3-2-15,2-6-1 0,4-8-2 16,-2-4 1-16,-2-7-1 0,2-4 0 15,0-5-24-15,0-10-45 0,-2-4-62 16</inkml:trace>
  <inkml:trace contextRef="#ctx0" brushRef="#br0" timeOffset="7308.8526">19902 14226 390 0,'0'0'0'16,"0"0"-30"-16,0 0 20 0,0 0-48 15,0 0-60-15</inkml:trace>
  <inkml:trace contextRef="#ctx0" brushRef="#br0" timeOffset="7581.1498">19819 14113 200 0,'0'0'14'0,"0"0"11"16,0 0 4-16,0 0-6 0,0 0-21 15,0 0 0-15,0 0 0 0,0 0-2 0,0 0 0 16,0 0-6-16,167 136-7 16,-144-91 2-16,-2 8 8 0,-1 2-2 0,-1 8 3 15,1 2-5-15,-1 4-6 0,-1 4 4 16,-2-3 9-16,-1 0 3 0,-4-2-3 15,1-1 4-15,-4-1 15 16,0-2 12-16,-5-4-7 0,2 0 5 0,0-5-11 16,-1-3-8-16,0-1-4 0,0-9-3 15,0-2-1-15,3-7 2 0,-2-4-4 16,4-5 0-16,-3-6-4 0,2-4-10 16,0-6-23-16,6-6-38 0,-4-2-67 0</inkml:trace>
  <inkml:trace contextRef="#ctx0" brushRef="#br0" timeOffset="7981.1869">20330 14793 183 0,'0'0'36'0,"0"0"-34"16,0 0 2-16,0 0-4 0,0 0 2 0,0 0-2 16,0 0 1-16,0 0 2 0,13-43-3 15,-12 43 0-15,1 0 9 0,0 0-5 16,3 2-2-16,2 5-2 0,1 4 0 15,0 2 0-15,-1 5 2 0,1 2-2 16,2 5 2-16,-2 3 0 0,-2 5 3 16,0 1 4-16,0 5 0 0,-2 4 4 15,-1 1-9-15,2 3 2 0,0 1-6 16,0 2 3-16,3-1-3 0,1-2 0 16,0-3 1-16,-1-2 1 0,4-3-2 15,-3-7 16-15,-1-1 5 0,0-5-7 16,-2-4-10-16,-2-1 0 0,1-5-3 15,0-2-1-15,-1-5-4 0,1-5-42 16,2-3-70-16</inkml:trace>
  <inkml:trace contextRef="#ctx0" brushRef="#br0" timeOffset="8382.2426">20661 15149 327 0,'0'0'77'16,"0"0"-62"-16,0 0-11 0,0 0 2 16,0 0-6-16,0 0-7 0,0 0-16 15,0 0-40-15,51-76-35 0,-41 64 40 0,4 0 46 16,0 0 12-16,4 2 18 15,-1 3 10-15,3 0 8 0,2 3-12 16,-2 2-1-16,2 2-6 0,-1 6-6 16,-1 4-2-16,0 6-5 0,-4 4-1 15,0 7 0-15,-2 2 0 0,-4 4-1 0,-2 4-2 16,-2 3 3-16,0 2 0 0,0 1-2 16,0 2 1-16,1-1-1 0,-2-2 3 15,2 1 0-15,-1-4 2 0,-2-1 1 16,2-4 1-16,-2-2 2 0,-2-2 3 15,1-4-5-15,-3-4-2 0,0-4-2 16,0-1-3-16,-4-5-1 0,-3-2-6 16,-1-4-20-16,-4-3-39 0,-2-3-70 15</inkml:trace>
  <inkml:trace contextRef="#ctx0" brushRef="#br0" timeOffset="10196.2262">17820 15199 74 0,'0'0'133'15,"0"0"-109"-15,0 0-15 0,0 0 16 0,0 0-15 16,0 0 1-16,0 0-5 0,-1-3 0 16,2 3-3-16,3-1 1 0,0 1-4 15,0-1-1-15,0 0 1 0,3 1 0 16,-2 0 0-16,1 0 2 0,3 0-2 16,2 0 1-16,-1 0 0 0,3-3 0 15,4 1-1-15,0 1 0 0,-1-2 0 16,2 1 0-16,-1-1 0 0,2-1 0 15,-1 1 0-15,4-1 0 0,-2 1 0 16,-1-1 0-16,-1-2-1 0,0 1-1 0,-2-2 0 16,2-2 0-16,-2 1 2 0,1-4 0 15,0 3 0-15,1-1 2 16,2-1-2-16,-2 1 0 0,1-2 0 0,-2 2 1 16,3-2-1-16,-3-1 1 0,2 2-2 15,-1-3 0-15,-1 0-2 0,0 1 2 16,-1-5 0-16,0 2 0 0,2 0 0 15,0 1 1-15,1-2-2 0,-1 1 1 16,3-2-1-16,-3 2 2 16,1-2-6-16,3 2-7 0,-1 1 8 0,2 0 3 15,2 0-5-15,-1 0-5 0,2 0 10 16,-3 1 2-16,-1-2 0 0,0 1 0 16,0-1 1-16,0 1-1 0,-2-2 0 15,0 1 0-15,-4 0 0 0,2-2 0 16,-3 2 0-16,2-1 0 0,-2 0 0 15,1 2 0-15,-2-2 0 0,-1 1 0 16,0-1 1-16,-1 2-1 0,0-1 0 16,-2 1 3-16,1 1-3 0,-3 2-2 15,2-3 2-15,-2 2 2 0,2 3-1 0,-2-2 0 16,1 5-1-16,0-5 0 0,0 2 0 16,0-2 1-16,0 1 0 0,3-1 3 15,-2-1-1-15,0 1-3 0,4 2 0 16,-2-1 0-16,2 1 3 0,0-1-3 15,0 2 0-15,2-2 0 0,0 0 0 16,-1 2 0-16,2-3 0 0,-2 0 0 16,0 2 0-16,-1-3 0 0,2 1 0 15,-1 1 0-15,4 0 0 0,-3 0 0 16,3-1 0-16,-1 2 0 0,1-2 0 16,-1 1 0-16,1 2 0 0,-2 1 0 0,1 1 0 15,0 1 0-15,1 1 0 0,-2 1 0 16,2 1-3-16,0 3 3 0,-1 0-1 15,-1 0 1-15,4 0-2 0,1 0 1 16,0 4 1-16,2 1 0 0,1-2-2 16,-1 3 1-16,1 0 1 15,-6 2-1-15,5-2 0 0,-1 0 1 0,-3 1-1 16,1 2 1-16,1 0-3 0,-1 4 3 16,-2-1 2-16,6 0-2 0,-3 3 0 15,0-2-2-15,1 4 2 0,0-2 0 16,1 4 0-16,1-1 0 0,-1 0 0 15,2 1 0-15,3 2 2 0,-2 1-2 16,-1 4 0-16,1-3 0 0,-2 6 1 16,3-2 0-16,-4 2-1 0,1 1 0 15,-3-4 0-15,2 4-1 0,-2-3 2 0,-2 0 0 16,1-1-1-16,-4 0 0 0,1 0 0 16,1-1 0-16,-3 2 0 0,1 2 0 15,0-2 0-15,0 2 0 0,-1-1 0 16,2-1 0-16,-2-1 1 0,0-2-1 15,0 2 0-15,0 0 0 0,0 0-1 16,2 1 1-16,3 1-1 0,-1-1 2 16,5 2-1-16,-1-1 0 0,4-1-1 15,-2 0 1-15,1-1 0 0,3-1 0 16,-1 1 0-16,4 2 1 0,-4-1 0 0,4 1 0 16,-1-2 1-16,-2-1-1 15,0-1 0-15,-3 0 0 0,1-4 3 0,0 0-3 16,0-3 6-16,-2 1-4 15,3-4 3-15,-1-2 5 0,-1-4 1 16,-2-1 3-16,-2-4 3 0,2 0-1 16,-2-3-5-16,-3 0-3 0,5-2-3 15,-4-4-4-15,-3 0 2 0,1-3-3 0,-2-2-1 16,-1 0 0-16,-3 1-6 0,4-2-42 16,-2 1-86-16</inkml:trace>
  <inkml:trace contextRef="#ctx0" brushRef="#br0" timeOffset="39354.0078">13621 14895 69 0,'0'0'7'16,"0"0"-2"-16,0 0-2 16,0 0 3-16,0 0-1 0,0 0-5 15,0 0 4-15,0 0-4 0,-285-14 0 16,242 11 0-16,-5 0-2 0,0 0 2 16,-3-1 2-16,-4 1-2 0,0 0 4 0,-6-1 11 15,1 2 2-15,-5-1-5 0,-2 0-4 16,-4 0 0-16,2 0-2 0,1-1-3 15,-1 1 1-15,0 0-3 0,2 0-1 16,1 0 2-16,6 2-2 0,3-2 0 16,3 2 2-16,6 1-1 0,2-1-1 15,4 1 0-15,5 1 1 0,2-1-1 16,4 0-1-16,3 0 0 0,6 0-4 16,3 0-6-16,6-1-5 0,5 1 6 15,3-2 5-15,5 2 0 0,0-1-5 16,4-1 2-16,3 0-36 0,0 1 10 15</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41:27.459"/>
    </inkml:context>
    <inkml:brush xml:id="br0">
      <inkml:brushProperty name="width" value="0.05292" units="cm"/>
      <inkml:brushProperty name="height" value="0.05292" units="cm"/>
      <inkml:brushProperty name="color" value="#FF0000"/>
    </inkml:brush>
  </inkml:definitions>
  <inkml:trace contextRef="#ctx0" brushRef="#br0">7723 16421 134 0,'0'0'31'15,"0"0"-21"-15,0 0-10 0,0 0 0 16,0 0-9-16,0 0 9 0,0 0 2 15,0 0 4-15,-69-5 3 0,48 5 1 16,-4-1 2-16,0-2 5 0,-8-2 2 16,-7 2 7-16,-2-1 2 0,-10 0-8 15,-4 1-2-15,-7 0-8 0,-3 0-3 16,-5 0-3-16,-5 3 0 0,1 0 1 16,-2-1-5-16,4-1 0 0,6 2 0 0,2-1-3 15,7 0 3-15,4 0 3 16,8 1-3-16,5-1 0 0,8 1 0 0,6 0 0 15,8 0 0-15,5 2-5 16,7-2-17-16,2 2-29 0,3-2-19 0,2 0-15 16</inkml:trace>
  <inkml:trace contextRef="#ctx0" brushRef="#br0" timeOffset="12162.983">19925 16395 17 0,'0'0'27'0,"0"0"-8"16,0 0-2-16,0 0-2 16,0 0-5-16,0 0-8 0,0 0 0 0,12-15 0 15,-11 14 1-15,-1 1 3 0,0-1 8 16,0 1 2-16,0 0-5 0,0-1-6 15,-1 1-5-15,-2 0 1 0,-3 0 1 16,-2 0 1-16,0 0-2 0,-2 0-1 16,-6 0 1-16,-1 0-1 0,-4 0 0 15,-8 0-4-15,-8-2 4 0,-9-3 5 16,-6-3 6-16,-5 2-4 0,-4 0-1 16,-2 0-5-16,-6 1 6 0,-4-3-2 15,-1-1 0-15,-4-2-3 0,3 0 1 0,-1-1 0 16,4 1-1-16,0 1 3 0,4-2 3 15,6 2 2-15,0-1-1 0,6 2 0 16,4 2-5-16,7 0 1 0,5 2-5 16,5 0 2-16,4 1-2 0,7 0 0 15,4 1 0-15,4-1-1 0,6 0 1 16,-1 3-4-16,4 1-2 0,2 0-11 16,1 0-35-16,3-1-67 0</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45:01.521"/>
    </inkml:context>
    <inkml:brush xml:id="br0">
      <inkml:brushProperty name="width" value="0.05292" units="cm"/>
      <inkml:brushProperty name="height" value="0.05292" units="cm"/>
      <inkml:brushProperty name="color" value="#FF0000"/>
    </inkml:brush>
  </inkml:definitions>
  <inkml:trace contextRef="#ctx0" brushRef="#br0">5967 10412 162 0,'0'0'31'0,"0"-3"-25"0,0 3-3 16,0 0-3-16,0 5 0 15,0 0 0-15,-1 4 2 0,0 0-1 16,-2 5 3-16,2 5-4 0,0 2 2 16,0 6 0-16,1-2 4 0,0 4 6 15,0 2-4-15,2 3-1 0,-1 0-1 0,-1 0 0 16,2 2-4-16,-2 1-2 0,1-1 1 15,0-1 2-15,-1 2-3 0,0-2 1 16,-4-3 1-16,-2-1 6 0,0 0 3 16,-1-2 2-16,1-1-5 0,0 0 4 15,0-3 3-15,-3 1-8 0,4 2-4 16,-1-6 0-16,1 3-1 0,1-2-1 16,-1-3-1-16,1 0 0 0,3-1 0 0,1-1-6 15,0-3-10-15,5 1-7 16,3-4-25-16,1-3-77 0</inkml:trace>
  <inkml:trace contextRef="#ctx0" brushRef="#br0" timeOffset="398.2192">6131 11046 248 0,'0'0'20'15,"0"0"-10"-15,0 0-8 0,0 0 4 0,0 0 2 16,0 0 0-16,0 0-2 16,0 0-6-16,14-20-1 0,-3 20-5 15,8-1 6-15,4 1-1 0,6 0 1 0,4 0 0 16,6 0 0-16,3 0-1 0,0 0 2 16,2 0 1-16,-5 1-2 0,0-1 2 15,-1 0-1-15,-4 0-2 0,0 0 1 16,-3-2-16-16,0-4-21 0,-5 0-37 15,-4-2-66-15</inkml:trace>
  <inkml:trace contextRef="#ctx0" brushRef="#br0" timeOffset="783.7293">7543 10405 241 0,'0'0'46'15,"0"0"-40"-15,0 0-5 0,0 0 2 16,0 0-3-16,0 0 0 0,0 0-7 15,0 0 7-15,-22-8 5 0,18 22-5 16,-1 4 0-16,2 4-1 0,3 1 1 16,0 2-1-16,0 3 1 0,0 1 0 15,0 1 0-15,2-1 0 0,1-1-1 0,0 0-3 16,-1 0 2-16,0-4 0 0,-2 3 2 16,2-5 0-16,-2 1 0 15,0-1 0-15,0-2 0 0,0 0 0 0,-2-3 0 16,-2-2-9-16,-1 1-21 0,0-3-10 15,-2 0-11-15,-5-1-10 0,5-4-14 16</inkml:trace>
  <inkml:trace contextRef="#ctx0" brushRef="#br0" timeOffset="1048.233">7134 11019 316 0,'0'0'31'16,"0"0"-31"-16,0 0 0 0,0 0 1 0,0 0 1 15,0 0 3-15,0 0-4 0,0 0 0 16,0 0 0-16,271-19-2 0,-229 19 0 16,-1 1-1-16,4-1-4 0,-5 0 5 15,1 0 1-15,-5 2 0 0,-5-2 0 16,-3 3 1-16,-6-3-1 0,-4 1-1 15,-4 4-5-15,-6-4-10 0,-3 4-11 16,-5-2-13-16,0 1-37 0,-7-1 1 16</inkml:trace>
  <inkml:trace contextRef="#ctx0" brushRef="#br0" timeOffset="1714.9258">7223 11235 385 0,'0'0'24'0,"0"0"-24"0,0 0-10 16,0 0 10-16,0 0 3 0,0 0-2 15,0 0 0-15,0 0 0 0,0 0 0 16,-24 219-1-16,22-183 0 0,1-3-3 15,1 2-1-15,0 1-4 0,0-2 5 16,1-2 3-16,1 0-1 0,1 0 1 16,0-4-1-16,-3-4 1 0,1 0 0 15,-1-5 0-15,0-1 1 0,0-5-1 16,0-1 1-16,-1-5-1 0,1 0 0 0,-2-4-1 16,0-3 1-16,2 0-1 15,0 0-4-15,-1 0-6 0,1-4 11 0,-1-6 3 16,1-3-3-16,-1-4-3 0,1-1-11 15,0-5-4-15,1-2 2 0,5-1 3 16,0-1 5-16,3-1 2 0,0 0-3 16,0 1 2-16,8 0 6 15,-3 5-2-15,3 1 2 0,-1 1 1 0,3 4 6 16,-1 4 0-16,2 1-2 0,1 3-1 16,1 5-1-16,-1 3-2 0,2 0-1 15,1 0 1-15,-4 4 0 0,-3 5 0 0,-1 0 0 16,-2 2 1-16,-7 1-1 15,-1 4-1-15,-2-1 0 0,-4 1-2 16,-6-1 1-16,-5 2-1 0,-4-1-1 0,-3 2 2 16,0-2 0-16,-5-1 2 15,1-3 1-15,2 1 3 0,1-2-2 0,-1-1-2 16,2-2 0-16,3 0 1 0,2 1 2 16,0-1-3-16,4-1 0 0,2 2 2 15,2 0-2-15,3 0-3 0,2 0 1 16,0 1-3-16,9 1 5 0,3 1 1 15,1-1 3-15,5 1-3 0,2 1 0 16,0-1 4-16,3 4-4 0,0-3 3 16,-1 1-3-16,-2-1-1 0,1-4 0 15,-1-1 1-15,-5 1 0 0,-3-3-1 16,1-1-3-16,-4-4-2 0,1 0-20 16,-2-1-46-16,-2 0-41 0</inkml:trace>
  <inkml:trace contextRef="#ctx0" brushRef="#br0" timeOffset="2148.2586">7719 11215 94 0,'0'0'257'16,"0"0"-250"-16,0 0-7 0,0 0 0 15,0 0-1-15,0 0 1 0,0 0-1 0,88 11-6 16,-76 6-12-16,1 2 5 0,-4 2-2 16,1 1-2-16,-4 1 3 0,2 0 5 15,-4 1 3-15,1 0 2 0,-1-3 3 16,-2 1-1-16,-2-2 2 0,0-1 0 15,-3-4-4-15,-2 1 4 0,1-2 1 16,-3-2 3-16,-1-2 10 0,3-1 12 16,-1-3 0-16,2-2-10 0,1 1-8 15,2-5-2-15,1 3-4 0,0-2-1 16,0-1 0-16,2 2-3 0,6-2 3 16,1 0 2-16,7-6-2 0,-1 3-4 15,2-6-5-15,1 1 2 0,2-1-6 0,3 1-2 16,-1-4-14-16,-5 1 0 15,2-1-3-15,-1 2-18 0,2-4-15 0</inkml:trace>
  <inkml:trace contextRef="#ctx0" brushRef="#br0" timeOffset="2447.8924">9167 10899 338 0,'0'0'13'0,"0"0"-13"16,0 0-8-16,0 0 2 0,0 0 5 0,0 0 0 16,0 0 1-16,0 0 0 0,-139 19-5 15,110-16-18-15,0-3-18 0,3 3-32 16,2-3-21-16</inkml:trace>
  <inkml:trace contextRef="#ctx0" brushRef="#br0" timeOffset="2645.0444">9120 11111 295 0,'0'0'18'15,"0"0"-18"-15,0 0-4 0,0 0 4 0,0 0 25 16,0 0-4-16,0 0-18 0,0 0 3 15,0 0-6-15,-351-11-34 0,310 5-92 16</inkml:trace>
  <inkml:trace contextRef="#ctx0" brushRef="#br0" timeOffset="3180.884">10006 10457 334 0,'0'0'21'15,"0"0"-17"-15,0 0 0 0,0 0-4 16,0 0 7-16,0 0 3 0,0 0-5 16,0 0-2-16,0 266-2 0,0-210 0 15,-1 1-1-15,0 1 1 0,1 1-1 16,0-3 0-16,2 2 2 0,2-3 1 16,3-3-3-16,-2 0 0 0,-2-6 0 15,1-1 0-15,-4-8-2 0,0-4 1 16,-2-4 1-16,-1-3 0 0,-1-4 1 15,-3-2-1-15,2-5-1 0,0-2 1 16,2-4-10-16,-2 0-17 0,2-6-29 16,2-3-67-16</inkml:trace>
  <inkml:trace contextRef="#ctx0" brushRef="#br0" timeOffset="3442.4576">10504 11112 402 0,'0'0'11'16,"0"0"-4"-16,0 0-7 15,0 0 0-15,0 0 0 0,0 0 0 16,0 0-1-16,0 0-13 0,0 0-12 16,231-32 12-16,-199 31-29 0,0 0-1 0,2-1 4 15,-1-1-9-15,1-1 1 0,-5-1-5 16</inkml:trace>
  <inkml:trace contextRef="#ctx0" brushRef="#br0" timeOffset="3913.8524">11577 10349 198 0,'0'0'165'0,"0"0"-147"0,0 0-18 16,0 0 0-16,0 0 1 0,0 0-1 16,0 0 1-16,0 0 2 0,-38 175-2 0,33-138 0 15,1 3-1-15,0-1 0 0,-1-3 0 16,2-1 0-16,0 1-3 0,1-5-2 16,-1-2 3-16,2-1-2 15,-1-2 3-15,0-5 0 0,2 2 1 0,-2-4-1 16,0-4 1-16,0-1-1 0,-1 0 1 15,-1-3-16-15,0-2-15 0,2-2-12 16,0-2-41-16,1-1-28 0</inkml:trace>
  <inkml:trace contextRef="#ctx0" brushRef="#br0" timeOffset="4127.7775">11763 11013 397 0,'0'0'42'0,"0"0"-38"16,0 0 0-16,0 0-4 0,0 0 5 16,0 0 7-16,0 0-8 0,0 0-2 0,0 0-2 15,-288 94-8-15,246-79-19 0,1-2-14 16,3 2-20-16,3 2 2 0,1-2-59 15</inkml:trace>
  <inkml:trace contextRef="#ctx0" brushRef="#br0" timeOffset="4880.0801">11248 11623 351 0,'0'0'21'0,"0"0"-16"0,0 0-5 15,0 0 0-15,0 0 3 0,0 0-3 16,0 0-1-16,0 0-19 0,34-59 1 16,-22 49-2-16,6 2-1 0,2 2-1 15,1 2 8-15,3 0 7 0,1 4 5 0,-1 1 1 16,0-1 4-16,2 5 1 0,-3 1-1 15,-1 5 9-15,-1 3 0 16,-2-1-2-16,-6 5 0 0,-1 3-5 16,-5 3-3-16,-3-1-1 0,-4 3 0 15,0 1-3-15,-8 2 2 0,-4 0 1 16,-3 0-6-16,-6-3 3 0,-3-1-1 0,2-4 2 16,-5 0 2-16,2-1 1 0,-2-2 1 15,3-2-2-15,-1-1 15 16,4-2-4-16,0-1 4 0,2-3-2 0,5-1-5 15,4 3-3-15,2-5-2 0,2 0-3 16,5-2 2-16,1-1-2 0,2 0 0 16,8 0 2-16,4 1 6 0,8 1 1 15,3-2-2-15,2 1-4 0,5-3 1 16,-1 0 0-16,0-1-4 0,-2 2 0 16,0-2 0-16,-1 0 0 0,-2-4-3 15,-3 0 1-15,-5-6-13 0,0 2-11 0,-6-2-12 16,0-2-10-16,-3 2-70 15</inkml:trace>
  <inkml:trace contextRef="#ctx0" brushRef="#br0" timeOffset="5280.2423">11867 11376 214 0,'0'0'12'0,"0"0"-10"0,0 0-2 16,0 0 3-16,0 0-2 0,0 0 1 16,0 0-2-16,0 0-1 0,103 29-4 15,-103-20-2-15,0 3-2 0,-4 1 5 16,-4 1-2-16,-4 0 3 0,-1 1 2 15,-4 2 1-15,3-1 0 0,-5 1 0 16,3-3 2-16,-3-2-3 0,1 2 2 16,4-3-1-16,3 0 7 0,2 1 5 15,5-4-3-15,3-1 7 0,1 0-3 16,3-2-4-16,6 2 2 0,3-2 5 16,7 3 0-16,2-4-9 0,2 1-3 0,-1-2-4 15,5-1-1-15,-4-2-3 0,4 0-13 16,-3-2-21-16,-1-6-50 15,-3-1-84-15</inkml:trace>
  <inkml:trace contextRef="#ctx0" brushRef="#br0" timeOffset="7029.2329">13106 10961 281 0,'0'0'26'16,"0"0"-10"-16,0 0-9 0,0 0-5 16,0 0-2-16,0 0 0 0,0 0 0 0,0 0 1 15,0 0-1-15,-26 0 1 0,18 0-1 16,-2 1 1-16,1-1-1 16,-1 0 1-16,1 0 0 0,-4 0 0 0,-3 1 1 15,-1-1-1-15,-2 2 0 0,0-2-1 16,-1 2-1-16,-2-1-13 0,5 2-9 15,0 1-17-15,2-1-30 0,6 4-5 16,0-2 5-16</inkml:trace>
  <inkml:trace contextRef="#ctx0" brushRef="#br0" timeOffset="7285.9232">13071 11185 240 0,'0'0'182'15,"0"0"-166"-15,0 0-16 0,0 0-7 16,0 0 7-16,0 0 2 0,0 0 2 15,0 0-4-15,0 0-2 0,-188 5-30 16,150-2-21-16,5-3-38 0,8 0-99 16</inkml:trace>
  <inkml:trace contextRef="#ctx0" brushRef="#br0" timeOffset="8246.3044">13628 10649 125 0,'0'0'52'0,"0"0"-49"16,0 0-2-16,0 0 1 0,0 0 4 16,0 0 5-16,0 0 1 0,0 0-4 15,-1 143-1-15,-1-109-3 0,1 0-4 16,-1 2 3-16,1 1 1 0,-4-1-1 15,0 4 2-15,-2-3 3 0,2 2-1 16,-1-2 0-16,1-1 2 0,1 2-5 16,0-3-1-16,-1-1-1 0,2 1-1 15,1-4 3-15,0-2-3 0,0-4 4 16,0-5 2-16,0 2 1 0,1-4-4 0,0 1-1 16,1-5-1-16,0 1-2 15,0-5-1-15,3-1-13 0,1-3-28 0,0-3-57 16</inkml:trace>
  <inkml:trace contextRef="#ctx0" brushRef="#br0" timeOffset="9112.0157">13956 11212 137 0,'0'0'31'15,"0"0"-16"-15,0 0-4 0,0 0 3 16,0 0 3-16,0 0-1 0,0 0-10 15,0-8-3-15,2 8-3 0,1-2 1 16,2 1 0-16,2-4 5 0,4 2-6 16,5 0 0-16,3 3 1 0,8 0 5 0,1-1-3 15,7 1-3-15,3 0 0 0,-3 0 4 16,2-2-3-16,-2 1-1 0,-3-2 1 16,-3 0-1-16,-3-3 0 0,-3 0-14 15,-4-1-65-15</inkml:trace>
  <inkml:trace contextRef="#ctx0" brushRef="#br0" timeOffset="9728.8687">14609 10666 381 0,'0'0'12'0,"0"0"-12"16,0 0-4-16,0 0 3 0,0 0 1 15,0 0 2-15,0 0-2 0,0 0 0 16,0 133 0-16,0-106 0 0,0 1 0 15,0 0 0-15,3 2 0 0,1 1 0 16,0-2 1-16,0 2-1 0,0-1 0 16,0-3 0-16,-3-1 2 0,1-2-2 15,1-4 0-15,-1 1-2 0,1-2-4 16,-1-2-9-16,2-3-21 0,-1 0 3 0,2-2-29 16,0-5-38-16,-1-2-13 0</inkml:trace>
  <inkml:trace contextRef="#ctx0" brushRef="#br0" timeOffset="10028.4915">15058 11128 413 0,'0'0'32'15,"0"0"-32"-15,0 0 0 0,0 0 6 16,0 0-5-16,0 0 5 0,0 0-2 0,0 0-2 16,0 0-1-16,-248 124-1 15,208-108-3-15,2 2 3 0,1-4-12 0,6 4 9 16,0-5-7-16,6 2-11 0,0-1 16 16,4-1-10-16,-1-1 0 0,4-1 13 15,-2 1 2-15,4-4 0 0,-1 1 0 16,1 2-5-16,1-3-24 0,3 2-19 15,-1-2-11-15,6 0-34 0,2-2-49 16</inkml:trace>
  <inkml:trace contextRef="#ctx0" brushRef="#br0" timeOffset="10562.3553">14897 11523 432 0,'0'0'16'0,"0"0"-15"16,0 0-1-16,0 0-11 0,0 0 11 15,0 0 1-15,0 0 0 0,0 0-2 16,-73 80 0-16,59-61-13 0,5 1-3 15,2-5 1-15,4 4-4 0,-1-4 9 16,4 1 5-16,0-1 2 0,2-2 2 16,3-2-1-16,4-2-4 0,2 0 7 0,5 0 4 15,1-2 9-15,1-1-1 0,1 0-2 16,1-4-5-16,-2-2 1 0,0 0-6 16,0 0 5-16,-1-4-5 0,0-2 1 15,-3-1 1-15,-2-1-2 0,0-3 0 16,0 0 0-16,-3 0 0 0,-2 2 0 15,-3-3 0-15,-2 5-2 0,1 1 1 16,-3 2-1-16,0 1 2 0,0 3-1 16,0 0-1-16,-3 6-7 0,1 3 9 15,-4 3 2-15,1 6-2 0,0 3 1 16,1 1 3-16,0 2-3 0,-1 0-1 16,1 4 0-16,3-2 1 0,-1 0-1 15,2 1-5-15,0-5-3 0,0 1-4 16,3-1-3-16,0-4-1 0,2-2-5 0,0-3 2 15,1-3 8-15,3-1 3 0,0-4-1 16,0 0-8-16,2-3-26 0,2 0-7 16,1-1 12-16,1 0-10 0,-1-4 10 15</inkml:trace>
  <inkml:trace contextRef="#ctx0" brushRef="#br0" timeOffset="10885.4083">15981 11329 279 0,'0'0'61'0,"0"0"-54"16,0 0-7-16,0 0 0 0,0 0-5 15,0 0-4-15,0 0-11 0,0 0-20 16,108 9-21-16,-101-3-6 0,3 0 22 16,-1-2 30-16,-1 2 15 0,0-1 1 15,1-1-1-15,0 2 1 0,-1-2-1 16,-4 2 0-16,-1-2-3 0,-2 4-19 0,-1-3-14 15</inkml:trace>
  <inkml:trace contextRef="#ctx0" brushRef="#br0" timeOffset="11067.9191">15718 11523 350 0,'0'0'27'16,"0"0"-27"-16,0 0 1 0,0 0 2 0,0 0-3 16,0 0-1-16,0 0-5 0,0 0-34 15,0 0-28-15,292 49-38 0,-256-45-4 16</inkml:trace>
  <inkml:trace contextRef="#ctx0" brushRef="#br0" timeOffset="11677.9254">16525 11057 126 0,'0'0'165'0,"0"0"-147"16,0 0-8-16,0 0 4 0,0 0 0 15,0 0-1-15,0 0-6 0,0 0-5 16,0 0-2-16,-3-82 2 0,3 75-1 0,0-1 0 15,3 1-1-15,2 0 0 0,4-2-2 16,3 2-3-16,1-2 4 0,3 2 1 16,3-2 0-16,1 1 0 0,2 1 4 15,-1 2-4-15,7 0 2 0,-1 3-2 16,0 1 1-16,3-1 0 0,-2 4 0 16,-1-2-1-16,2 1 0 0,-3 3-1 15,-2 4 0-15,-1 1 1 0,-1 1 2 16,-2 5-2-16,0 3 1 0,-4 2-2 15,-3 5 2-15,-1 3-2 0,-4 3 1 16,0-1 0-16,-4 6 0 0,-1 1-1 16,-2-1 1-16,-1 3 1 0,0-2 0 15,0 2 1-15,-4 1 0 0,-1-2-1 16,-1-2 1-16,2 3-1 0,-2-5-1 16,-1 0 0-16,0-4 2 0,2-1-2 0,-2 2 0 15,1-6 0-15,-1-1 0 0,0 1-3 16,0-3 1-16,-3-5-5 0,3-2 0 15,-1-2-1-15,-2-4 0 0,2-2-7 16,1 0 0-16,0-2-3 0,1-1-12 16,-3-4-17-16,3 0-24 0,-1-6 12 15,2-2 15-15</inkml:trace>
  <inkml:trace contextRef="#ctx0" brushRef="#br0" timeOffset="11960.9604">16707 11442 345 0,'0'0'35'0,"0"0"-24"0,0 0 2 16,0 0 12-16,0 0-2 0,0 0-11 16,0 0-7-16,0 0-5 0,37-88-5 15,-24 82-3-15,6 1 4 0,7 0-1 16,4 1 5-16,7 2-7 0,4 1 5 15,6 1 4-15,2 1-4 0,0 2 4 16,-2 0-2-16,-1-1 5 0,-3-2-5 16,0 0-4-16,-4 0 3 0,2-2 1 15,-4-1-11-15,-3-1-7 0,-3-1-11 0,-4-4-27 16,-4-1-63-16</inkml:trace>
  <inkml:trace contextRef="#ctx0" brushRef="#br0" timeOffset="12562.1755">17712 11047 377 0,'0'0'19'0,"0"0"-13"0,0 0-1 16,0 0-1-16,0 0-3 0,0 0-1 15,0 0-9-15,0 0-11 0,0 0 19 16,-8-8-7-16,6 8-3 0,2 0-5 16,0 0 7-16,0 0 9 0,0-1 6 15,-1-1 4-15,1-1 7 0,-1-1-5 0,0 1-1 16,1 1-4-16,-1-3 1 0,0 4-3 16,1-2-1-16,-1 0-3 0,-1 0 1 15,2 1-2-15,-1 1 0 0,0-2 0 16,-2 1-1-16,1 1 0 0,0 1-2 15,-3 0 1-15,-5 0 0 0,1 0 2 16,-5 6 0-16,-1 1 0 0,-2 4-1 16,-1-1 2-16,-1 3-2 0,-1 1 1 15,1 0 0-15,1 3-1 0,1-1 0 16,1 1-1-16,4 0 1 0,-1-1 1 16,3-1-2-16,2-1 1 0,1 0 1 15,1 2 0-15,6-2-6 0,0 1 0 16,7 1 5-16,4 2-1 0,5 0 2 0,6 4 1 15,4 0 0-15,-1 2 0 0,5-1 2 16,0-1-1-16,-2 3-2 0,-1-4 0 16,1 1 1-16,-5-2 0 0,3 2 4 15,-6-3-4-15,-3 1 1 0,-1-2 1 16,-4-2 0-16,-5-2-3 0,2-2 0 16,-6 1 0-16,-3-3 0 0,0 0 0 15,-7-1-3-15,-4-1-1 0,-4 1 2 16,-7-3 2-16,-4-6 3 0,-4 0 0 15,-3 0-1-15,-2 0 0 0,-2-6-1 16,-1 0-1-16,-2-3-4 0,7 2-24 16,0-5-22-16,4 0-21 0,3 1-66 0</inkml:trace>
  <inkml:trace contextRef="#ctx0" brushRef="#br0" timeOffset="13394.1065">17819 11060 390 0,'0'0'17'0,"0"0"-9"0,0 0-8 15,0 0 8-15,0 0-2 0,0 0-6 16,0 0 0-16,0 0-14 0,29-57-5 16,-29 54-7-16,1 0 1 0,1 0 6 15,0 0 9-15,2 2 9 0,-1-2 1 0,0 1 0 16,1 1 6-16,0-1 6 16,0 1-1-16,-1-2 1 0,1 1-2 15,-2 1-2-15,0 1-1 0,2-1-2 0,-2-1-3 16,2-1 0-16,1 3-1 0,1-2-1 15,1-1 0-15,4 0-1 0,3 1-3 16,0 0-3-16,5-1 2 16,-1 2 3-16,3-2 2 0,-1 3 0 0,1 0 0 15,3 0 0-15,0 0 1 0,3 1-1 16,-3 4 0-16,4 2 1 0,-5-1 2 16,1 1-3-16,-2 2 2 0,-5 3-2 15,-1-2 0-15,-1 4-1 0,-7 1 1 16,0 3-1-16,-6 4-3 0,-1 3 2 15,-1 2 0-15,-2 3-1 0,-3 4 2 16,-6-1 0-16,2 4 0 0,-3 1 1 16,-3 3-5-16,0 0-1 0,-2-2 1 0,0 1 1 15,-2-5 1-15,0 1-2 0,1-1 2 16,1-5-1-16,3 3 4 0,2-3 0 16,3-1 2-16,3 0-2 0,2-4 0 15,3-1 0-15,1-1 0 0,1-2 2 16,3-1-2-16,4-4 0 0,2 0 0 15,1-3 1-15,-3-5-1 0,5-2 0 16,-3-2 2-16,0-4 1 0,3 0 6 16,1 0-5-16,-4-7 2 0,0-4 1 15,-2 0-6-15,-5-5-2 0,-3 2 0 0,0 1-11 16,-4 0 9-16,-3 2-1 16,3 6-3-16,-1 1 3 0,1 4 4 0,2 0-3 15,1 8 0-15,1 3 3 16,0 2-5-16,2 3 1 0,5-3-12 0,-1 2 7 15,4-4 2-15,0 2 5 0,2-4 0 16,1 0 2-16,3-3 0 0,-3-3 8 16,4 1 6-16,-3-3 1 0,-2-1-2 15,2 0-7-15,-4-2-1 0,-3-4 1 16,-4-2-5-16,-2-3-1 0,-1 0-8 16,0-1 1-16,-4-2 6 0,-4-3-12 15,-2 2-7-15,-3 1-1 0,2-2-16 16,-2 1-39-16,0 3-25 0</inkml:trace>
  <inkml:trace contextRef="#ctx0" brushRef="#br0" timeOffset="14876.7882">7145 5733 80 0,'0'0'166'0,"0"0"-165"0,0 0-1 16,0 0 0-16,0 0 3 0,0 0-2 16,0 0-1-16,0 0-1 0,0 0-2 15,-17-40-1-15,12 38-20 0,-1-1-7 16,1 0 10-16,1 0 9 0,3 1 0 15,0 1 3-15,1 1 5 0,0 0 2 16,0 0 0-16,0 0-7 0,-3 0 9 16,1 3 0-16,-2 0 2 0,0 1 4 0,-3 0-2 15,-1-1-1-15,0 3-1 0,-3-1 0 16,-2-1 0-16,-2 3 1 16,-4-4-2-16,-2 3-1 0,-5-3 0 0,0 0 1 15,-4 0 4-15,-3 2 4 16,-3-1 1-16,-2 0 0 0,-3 0 2 0,-2 1-5 15,-3-1-3-15,-5 1-2 0,-1-2 3 16,-5-1-3-16,-1-2 3 0,-4 3 1 16,0-1 0-16,-4-2 2 0,-4 0 4 15,-2 0-4-15,-5 0-1 0,-6 0 0 16,-3-3-7-16,-4 0 2 0,-3-1-1 16,-2-1 0-16,-1-1-1 0,-1-1 1 15,-2 1-1-15,0-1 2 0,1 0-2 16,3-2 0-16,3 0 0 0,4 0 0 15,3-1 6-15,3 1 8 0,7 2 4 16,5-2-1-16,5 2 7 0,8 0-5 16,4-1-9-16,7 4-3 0,8-1-3 0,6 3-4 15,7-3 2-15,7 2-2 16,9 0 0-16,3 2 0 0,5-1 0 16,1 1-2-16,2 1-9 0,6-2-61 0,6 1-56 15</inkml:trace>
  <inkml:trace contextRef="#ctx0" brushRef="#br0" timeOffset="15944.4958">21648 5027 239 0,'0'0'13'0,"0"0"-11"16,0 0-2-16,0 0 1 0,0 0 1 15,0 0-2-15,0 0-2 0,0 0-9 16,0 0-20-16,115-64-3 0,-109 54 15 15,-2-3 12-15,1 4 4 0,0-2 3 16,-1 2 1-16,2 1 6 0,-1 0 0 16,-1 2 4-16,-1 0 0 0,3 3 1 15,-3 0 1-15,0-2-4 0,-1 5-4 16,-2-3 0-16,0 3 4 0,0 0 5 0,0 0-14 16,-5 0-6-16,-4 5 6 0,-2-1 0 15,-5 1 2-15,-5 0 0 0,-6-1 1 16,-8-2 7-16,-7-1-3 0,-7-1 0 15,-7-3 1-15,-4-4-3 0,-4 0-5 16,-1-5 2-16,1 1-1 0,3-1 2 16,6 4-3-16,5 0-19 0,13 5-107 15</inkml:trace>
  <inkml:trace contextRef="#ctx0" brushRef="#br0" timeOffset="21360.8618">14816 10214 145 0,'0'0'17'0,"0"0"-12"0,0 0-4 15,0 0-1-15,0 0 2 0,0 0 1 16,0 0-3-16,0 0-3 0,5-46 3 0,-5 38 2 15,-3 2-2-15,1 1 2 16,2 2-2-16,-2 0 0 0,2 1 0 16,0 2 2-16,-1 0-1 0,-2 0-1 0,0 2 0 15,-4 2-2-15,-1-2 1 16,-6 0-1-16,-2 1 2 0,-7 0 3 0,-5-3-2 16,-8 3 9-16,-11-3 5 15,-7 0 8-15,-12 0-6 0,-6 0-3 16,-10 0-5-16,-4 0-7 0,-6-3-2 0,-1 0 0 15,1 0 1-15,2-2-1 0,3 2 1 16,1-3 2-16,9 1-2 0,4 2 2 16,12 0 1-16,7 3-3 0,11 0-1 15,8-3 1-15,5 3-1 0,8 0 0 16,5 0 0-16,6 0 0 0,7 3-2 16,3 0 0-16,1 0-20 0,3 0-58 15,5-3-90-15</inkml:trace>
  <inkml:trace contextRef="#ctx0" brushRef="#br0" timeOffset="29438.8798">2385 13061 458 0,'0'0'6'0,"0"0"-2"16,0 0 0-16,0 0 10 0,0 0-5 16,0 0-6-16,0 0-3 0,0 0-1 0,-54-179-1 15,54 155-4-15,5 2-1 0,6-1 2 16,2 4 2-16,6-3-3 15,1 4-4-15,6 4 4 0,1 3 4 0,2 3 1 16,2 2 1-16,-2 0 0 0,-1 6 0 16,-1 0-2-16,-3 0 2 15,-2 9 0-15,-4-1-1 0,-5 5 1 0,-2 5 0 16,1 2-1-16,-5 6-1 0,0 4 2 16,-6 3-1-16,-1 2-1 0,0 4 0 15,-5 2-6-15,-5 0-4 0,-4 2 1 16,0-1 1-16,-1 1 4 0,3-3 6 15,0 2 0-15,3-3 0 0,2-1-1 16,5 0 1-16,2-4 0 0,0-2 1 16,3-3-1-16,9-2 0 0,0-4-1 15,5-1 1-15,5-4 1 0,4-3-1 16,4-4 0-16,5-2 0 0,2-3 2 16,3-3-4-16,1-3 4 0,2 0 1 15,2-11-3-15,-3-2 0 0,3-5 0 0,-3-4-2 16,-1-1-2-16,1-5 1 0,-5-3-2 15,-3-2 4-15,-2-5 1 0,-8-2 0 16,-1-3 1-16,-5 0 0 0,-3-4-1 16,-5 0 0-16,1 1 0 0,-4-1 2 15,-2 4-2-15,-2 5 0 0,-3 3 0 16,0 6-2-16,0 4 2 0,-3 4 0 16,-3 5-1-16,1 3 1 0,1 6-1 0,-3 4-2 15,3 3 2-15,-1 6-9 16,-5 8 7-16,3 3 3 0,-4 9 2 15,3 0-1-15,-1 6-1 0,2 4 0 16,-1 0 0-16,3 4 0 0,-2 0 2 0,2 1-2 16,2 0 1-16,1-2-2 0,2 2 1 15,0-3 0-15,4-4-3 0,2-2-13 16,2-3 3-16,-2-4 8 16,2-4 5-16,-2-3-2 0,4-3 2 0,-4-5 0 15,4 2-2-15,-2-5 2 0,4-1-1 16,3-2 2-16,2-4 3 0,1 0-2 15,4-5-1-15,4-6 0 0,-2-3 0 16,5-4 3-16,1-2-4 0,1-2 0 16,1-3 2-16,0 1-2 0,-1 0 1 15,1 1 3-15,4 3 3 0,-1 2-5 16,1 5-1-16,2 5 0 0,-3 1-1 16,-1 6 0-16,-2 2 0 0,-2 1 0 0,-2 5 0 15,-5 5 1-15,2 1-2 0,-3 3 1 16,-1 3 0-16,-3 3 0 15,-2-3 0-15,-5 2-2 0,-6-1 2 16,-5 0-2-16,0-1-4 0,-9-2-7 0,-4-2-3 16,-4-4 4-16,-4-2-2 0,-1-1 5 15,-4-6 9-15,-3 0 0 0,-1-4 3 16,-4 2 3-16,1 0-1 0,-1-7 0 16,-2 1-2-16,1-4 1 0,1 1-3 15,-1-3-1-15,1 2 2 0,3-1-1 16,3 1 0-16,5 4 1 0,3 0-2 15,6-1 0-15,4 4 0 0,5 2 0 16,2 1 1-16,3 0-2 0,0 3 1 16,6 3-20-16,4 4 20 0,5 0 10 15,6 3 4-15,4-2-3 0,4 3-6 16,4-1 0-16,4 0-1 0,4-2-3 16,0 1 0-16,7-2 0 0,1-1 0 0,5 0 0 15,3-3-1-15,-2-2 3 0,0-1-3 16,4-3 0-16,-2-3 0 0,2-3 2 15,-2-4 1-15,0-5-3 0,-8 0 0 16,-1-2 4-16,-5-3-2 0,-3-1 4 16,-5-1-4-16,-3-2 1 0,-4 1-2 15,1-2-1-15,-5 1 1 0,-5-3-1 16,-3 2 0-16,-5 3 1 0,-4 1-1 16,-4 6-2-16,-3 2 1 0,-2 3-2 0,-6 4-5 15,1 1 2-15,-4 5 5 16,1 0-3-16,-2 6 4 0,-3 5 0 15,1 6 2-15,-3 0-2 0,1 2 0 16,0 2 2-16,0 1-2 0,6 1 0 16,-1-1 1-16,4 1-1 0,0-2-1 0,4 0 0 15,3 0 1-15,0-3-1 0,6 1-1 16,6-1 1-16,2-5 1 0,6 1 1 16,5-2 0-16,2-2 0 0,8-1 0 15,3-1 4-15,1-3-2 0,5 0-2 16,0-4-1-16,4 1 2 0,-2-2 0 15,2 0-1-15,-2-8-1 0,-2 1 0 16,0-2 0-16,-5-1 0 0,1-1 3 16,-7-3-3-16,-3 0 0 0,-6-7 2 15,-3 3-1-15,-4-1 0 0,-5 1-1 16,-4-3 0-16,-5 3 0 0,-3 1-1 0,-1 3-4 16,-5 2 1-16,-4 1 0 0,-5 4-4 15,0 0-2-15,-5 2 7 0,-2 4 0 16,-5 1-1-16,-1 0 3 15,-4 4 1-15,1 7 0 0,-1 2 1 0,3 1-1 16,1 4 1-16,2 2-1 16,3 4 0-16,2-4-1 0,1 2 1 0,5 0 0 15,5 2 0-15,6-4-2 0,3-1-6 16,2-1 0-16,5-2 3 0,6-3-1 16,2-4 5-16,2 0 1 0,2-4 0 15,2-5 0-15,2 0 8 0,3-1-3 16,2-5 13-16,0 0-8 0,2-4-9 15,-1 0 4-15,2-5-2 0,0-2-2 16,-1-2 0-16,2-6 0 0,-3 0-1 0,-4-5 3 16,0-2-3-16,-2-2 1 15,-3-2 1-15,-3-5 2 0,-1-2-3 16,-4-3 0-16,-3-2-1 0,-2-1 0 0,-4 4-1 16,-2-4 1-16,0 6 1 0,-2 1-1 15,-4 6 1-15,-1 6-1 0,-2 6 0 16,1 8 0-16,1 7 0 15,2 3 0-15,0 6 4 0,-2 5-2 0,-1 8 0 16,-1 6-1-16,1 4 0 0,3 10 3 16,3 1-2-16,1 6-1 0,0 3-1 15,1 4 3-15,3-1 0 0,1 0-3 16,2-2 0-16,0 2 1 0,3-5-1 16,2-1 0-16,1-4 0 0,3-1 2 0,0-1 0 15,2-3-1-15,-1-1 0 16,1-2 0-16,1-3-1 0,1 0 0 15,2-4-1-15,2-2-6 0,1-2-15 16,3-1-12-16,1-4-13 0,3-3-50 0,-5-4-40 16</inkml:trace>
  <inkml:trace contextRef="#ctx0" brushRef="#br0" timeOffset="31005.3611">6936 13232 415 0,'0'0'24'0,"0"0"-13"16,0 0-3-16,0 0-8 0,-25-12-4 0,15 28-4 15,-2 10 8-15,0 5 2 0,-1 1-2 16,1 1-9-16,0 0-8 0,2 1-7 15,6-2 4-15,3-4 2 16,1-1 0-16,5-2 18 0,3-3-1 0,4-2 2 16,0-6-1-16,2 0 8 0,0-3 5 15,1-2 3-15,-2-2-4 0,-1-2-1 16,0-4-3-16,-2 0 0 0,-2 1-6 16,6-2 2-16,-1 0-1 0,5 0-1 15,2 6-2-15,5-2 0 0,0 1 0 16,3-1 0-16,0 2 0 0,1-1 0 15,2 1 0-15,2 1 0 0,-1-2 1 16,1 0 4-16,-1 0 3 0,-4 2 0 16,-1-2-1-16,-3 0-1 0,-3-2-1 15,-1-2-2-15,-1 0 0 0,-1-1-3 16,1 2-1-16,-2-6 1 0,2-4 0 0,-6-3-4 16,2 0 0-16,-5-5-4 0,-2-3 6 15,0-1-2-15,-3-5 2 0,-3-2 0 16,-2-2 0-16,0-3 1 0,-7-2 1 15,-3-4 0-15,0-4 0 0,-3-2 0 16,-4-3-2-16,1-5-1 0,-2 0 2 16,-1-1-1-16,2-1 2 0,0 1-4 15,4-1 3-15,-3 1 0 0,8 3 1 16,3 1 0-16,5 6 0 0,4 1-1 0,9 5-4 16,5 3 3-16,7 4 0 15,4 7-1-15,1 0-3 0,4 6 0 16,4 6-3-16,3 5 8 0,1 6-1 15,2 0 1-15,-1 7 1 0,-2 5 0 16,-6 5 1-16,-6 6 1 0,-2 3 1 16,-9 7 2-16,0 7 1 0,-3 5-2 0,-3 6 1 15,-5 2-4-15,-2 7-1 0,-2 2 1 16,-3 3-1-16,0 3-1 0,0-3 1 16,-3 0-1-16,0-3-4 0,-1-7 0 15,2-3 2-15,-1-7 2 0,0-4 1 16,1-5 0-16,2-5 0 0,0-3 0 15,0-3 0-15,2-3 0 0,3-4 1 16,-3-7 0-16,1-4-1 0,-1-5-1 16,1-2 1-16,1-3 0 0,3-6 0 15,1-7 6-15,0-3-6 0,5-3 2 16,-3-3-2-16,0-4-1 0,4 1-1 0,-5 0-2 16,3 2 3-16,1 2 1 0,1 5 1 15,0 5-1-15,-1 3-1 0,2 1 1 16,-2 6 8-16,-1 5 0 0,0-1 0 15,-4 5-7-15,0 5 0 16,0 3 2-16,0 1 1 0,-2 4-3 0,-2 1 0 16,2 1 0-16,-2 1-1 0,1 0 1 15,-2-3-1-15,2 0 2 0,2 0-2 16,2-3 1-16,2 1-1 0,2-5-4 16,4-2-1-16,0-2 0 0,5 0 3 15,4-4 1-15,2-3-3 0,4 0 4 16,3-8-1-16,2-1 1 0,0-1 0 15,1-5 0-15,2-1 0 0,-2-3 1 16,1-4-1-16,1 1 0 0,-4-5 0 0,-4 3 0 16,-5-1 0-16,-8 0 0 15,-7 3 0-15,-5 2-1 0,-5 2 1 16,-1 2-1-16,-1 0-2 0,-7 1-1 0,-7 0 1 16,-5 5 3-16,-5 2 0 0,-2 3 0 15,-1 5 0-15,2 0 0 0,0 9 0 16,-3 5 0-16,4 3 0 0,-1 6 0 15,1-1 0-15,6 3 0 0,1 2 1 16,4 0-1-16,3-1 0 0,3 0-1 16,6-2 0-16,1 1-7 0,7-3-2 15,5-3-1-15,5 0 6 0,5-5-1 16,4-3 4-16,5 0 2 0,2-4 0 16,3-2 0-16,1-3 1 0,3-1 2 15,0-4 3-15,-1-7-1 0,1 1 7 16,-3-3-7-16,-2-2 0 0,0-2 3 15,-3-3-4-15,-2-3-2 0,-1 0 0 16,-5 4-1-16,-1 1 0 0,-4 3-1 0,-3 4 0 16,-4 4 0-16,1 4 0 0,0 2 0 15,-4 0-1-15,-2 7 1 0,1 2-1 16,-3 2 1-16,-3 1-2 0,-1 1 0 16,-1 2-2-16,0 1 2 0,-3-4 2 15,-3 2 0-15,2-2 2 0,1-1-2 16,2 0 1-16,1-5 1 0,1-3-1 15,4 0-1-15,3-2-3 0,2 0 2 16,4 0 1-16,3-1 3 0,2-3-3 16,0-3 0-16,1 0 0 0,0-1 1 15,-2-2-1-15,0 2 0 0,-3 1 2 16,0-1-2-16,-2 2 0 0,-2 1 0 16,1 3 0-16,-2 1-1 0,0 1 0 0,-1 6 1 15,-1 2-1-15,2 1-1 0,-2 2 1 16,2 1-3-16,2-1-4 0,-1 0 1 15,0 1-4-15,3-2 0 16,0 2 1-16,2-4 3 0,0 0 5 0,4-3 1 16,2-5-1-16,3 1 2 0,6-2 6 15,-1 0 11-15,3-3 6 0,1-5-12 16,0-2-7-16,1-1 1 0,-2-3-4 16,-2-2-2-16,-4-3 2 0,0-1-1 15,-4-4 0-15,1-2-14 0,0-2-9 16,-1 0-25-16,-6 2-81 0</inkml:trace>
  <inkml:trace contextRef="#ctx0" brushRef="#br0" timeOffset="32656.6694">11654 13577 415 0,'0'0'9'0,"0"0"-4"16,0 0-4-16,0 0 1 0,0 0 1 15,0 0-3-15,0 0-6 0,0 0 2 16,0 0-6-16,-49-190 1 0,24 178 4 16,-3 2-8-16,3 4-1 0,0 2 9 15,1 3-1-15,1 1-1 0,1 7 7 16,-1 7 2-16,0 2-1 0,0 8-1 16,1 0 1-16,0 3-1 0,0 1 3 15,3 1-3-15,0 0 0 0,-1 1 0 0,4-1 0 16,-1 0 0-16,4-3 0 0,2 2 1 15,5-3-1-15,3-2 0 0,3-3 0 16,1-3-1-16,6-2 1 0,2-2-6 16,3-4 4-16,5-1 2 0,3-5 0 15,1 0 0-15,4-3 9 0,2 2-2 16,2-8-1-16,4-4-2 0,-1-6-3 16,3-2 3-16,1-2-4 0,0-6 1 15,0-1 0-15,2-3-1 0,-3-3 0 16,0-2 1-16,-2-3-1 0,-1-5 0 15,-4-1 0-15,1-4 0 0,-5-3 0 16,-3-7-1-16,-3-2 2 0,-5-2 0 0,1 2 0 16,-5-2 1-16,-2 2-2 15,-1 3 1-15,-1 4 1 0,-4 5-4 16,-1 6 4-16,0 6-4 0,-1 7 1 0,-2 6 1 16,-1 7 0-16,-3 4-2 15,3 9-1-15,-3 3-2 0,-1 6 5 0,-4 11 0 16,0 8 0-16,-2 8 0 0,2 10 2 15,2 6-1-15,1 6 0 0,3 8 0 16,0 3-1-16,3 2 0 0,-1 2-3 16,0-3 1-16,-1-4 2 0,5-5 0 15,0-3 2-15,2-4-1 0,7-7-1 16,2-1 0-16,5-5-1 0,2-2-1 16,7-3-2-16,5-6 3 0,5-1 1 0,5-6 1 15,3-3-1-15,1-4 0 16,0-5 2-16,-2-7 0 0,-2 0 1 15,-1-11-2-15,-3-5 2 0,-3-4-3 16,-5-3 3-16,-3-5-3 0,-6-2 0 16,-2 1 0-16,-9-1 0 0,-6 4 1 0,-4 4 2 15,-8 2 9-15,-5 4 0 0,-1 6 0 16,-1 4 7-16,-4 3-4 0,-3 2-1 16,-2 7-5-16,-2 4-6 0,4 3 0 15,2 6-3-15,4-2 1 0,2 4-2 16,5 0 2-16,5-1-2 0,4 0-8 15,5-2-8-15,9 1-6 0,6-2 1 16,6-4 8-16,0 0 12 0,4-9-5 0,-2 1 4 16,2-3 3-16,-3-3 5 15,0 0-3-15,0-3-2 0,-3 0 4 16,-2-1-4-16,-4 3 1 0,-1-2 0 16,-3 3-1-16,-1 0 0 0,0 0 0 15,-4 3 0-15,1 2 0 0,-2 3 0 0,-1 0-3 16,-1 2 3-16,0 1-3 0,-3 2 0 15,2 0 3-15,-1-1 0 0,0 1-1 16,0-1 1-16,0 1 0 16,3-2 1-16,0 1-2 0,3-3 2 0,2 0-1 15,3 0 0-15,1-2-1 0,6-1 0 16,3-1-4-16,0-4-6 0,4-1-1 16,2-4-4-16,3-6 11 0,1-3 2 15,2-3 3-15,0-5 2 0,0-3-1 16,0-4 2-16,1-3 0 0,-2-4-3 15,-2-7 5-15,0-3-4 0,-6-7 2 16,0-3 1-16,-5-5-1 0,0-2 0 16,-2-4-2-16,-3 2 0 0,3-1 1 0,-4 5-1 15,0 5-1-15,-2 2 0 16,-1 9 0-16,-3 2 3 0,0 8-3 0,-3 6 0 16,-2 5 2-16,-1 6 2 15,-3 6 9-15,0 7 1 0,0 4-3 0,-3 4 0 16,-5 11-11-16,0 8-8 0,-3 10 8 15,1 7 1-15,0 8 1 0,3 6-2 16,0 2 0-16,3 3 2 0,0 1-1 16,2-2-1-16,0-2 0 0,0-1 1 15,-3-3-1-15,2-2 1 0,-1-4 0 16,-1-2-1-16,1-2 0 0,0-5 0 16,1 0 0-16,0-6 0 0,1-2-2 15,-3-4-2-15,5-6-4 0,-3 0-3 16,0-6 2-16,-1 0-2 0,-3-5-7 15,3-2-11-15,-3-5-4 0,1-1-11 16,-2-1-26-16,-2-5 12 0,0-5-11 16</inkml:trace>
  <inkml:trace contextRef="#ctx0" brushRef="#br0" timeOffset="33090.9927">12911 13784 81 0,'0'0'66'0,"0"0"-12"15,0 0-17-15,0 0-5 0,0 0-8 16,0 0-3-16,-83-115-8 0,81 101-9 15,2 0-4-15,9 0-2 0,7 2-3 16,3 0-5-16,6 0 3 0,7 0 0 16,6 0 6-16,7 0 1 0,4 2 4 0,10 1-3 15,3 2 1-15,4-1-4 16,5 1 4-16,-2 1-2 0,0 2 2 16,-3-2 9-16,-3 0-1 0,-7 1 3 15,-6 0 4-15,-9-1-6 0,-8 3-3 16,-9 0-4-16,-6 3 9 0,-8-1-8 0,-8 1-1 15,-2 0 0-15,-9 6-8 16,-2 2-4-16,-2 6 7 0,-5-1 2 0,-6 2-1 16,-3-1 2-16,-4 2 2 0,0 2-2 15,1-4-2-15,4 3 0 0,3-3 2 16,3 1 0-16,6-1-1 0,5-2-1 16,1 0 0-16,5-5 0 0,3-1-1 15,0-3-1-15,2 0 0 0,6-2-1 16,1-1 3-16,4 2 7 0,4-2-1 15,-1 0-1-15,2 1-2 0,3 1 5 16,1 2-8-16,1 1 1 0,0 2-1 16,0 3 0-16,1 2 1 0,2 1-1 15,3 3-4-15,0 1-12 0,2 3-3 16,0 0-15-16,1-1-21 0,-1 0-68 16</inkml:trace>
  <inkml:trace contextRef="#ctx0" brushRef="#br0" timeOffset="33296.9268">14716 13755 375 0,'0'0'12'0,"0"0"-10"15,0 0 2-15,0 0 5 0,0 0-9 16,0 0-6-16,0 0 1 0,0 0-8 0,-21 46-33 16,19-26-16-16,2 0-67 0</inkml:trace>
  <inkml:trace contextRef="#ctx0" brushRef="#br0" timeOffset="33489.2101">14736 13934 100 0,'0'0'45'0,"0"0"29"0,0 0-27 15,0 0-19-15,0 0-6 0,0 0-2 16,0 0-8-16,0 0-9 0,0 0-2 15,0 0 2-15,158-40-3 0,-138 30 0 16,-4 1 0-16,0 1-3 0,0 3 3 0,-2 1-1 16,2 1 1-16,1 3 0 15,-3 0 0-15,1 3 1 0,-1 7 1 16,-2 2 1-16,0 1-1 0,-3 3-2 16,-3 2 0-16,0 1 0 0,-4-1-2 15,-2 0-11-15,0 0-36 0,-2-4-45 0,-2-3 36 16</inkml:trace>
  <inkml:trace contextRef="#ctx0" brushRef="#br0" timeOffset="33657.0706">14708 13368 430 0,'0'0'9'0,"0"0"-3"15,0 0-6-15,0 0 0 0,0 0-3 16,0 0-14-16,0 0-41 0,0 0-72 0</inkml:trace>
  <inkml:trace contextRef="#ctx0" brushRef="#br0" timeOffset="35003.324">16176 13579 403 0,'0'0'13'0,"0"0"12"0,0 0-17 15,0 0 3-15,0 0-7 0,0 0-1 16,0 0-3-16,0 0 3 0,0 0-3 16,113 39 0-16,-100-2-1 0,-1 2 1 15,3 2-1-15,0 3 0 0,-1 1 0 16,1-2 1-16,-1-3 0 0,-4-1-1 16,2-5 1-16,0-2 0 0,-2-5 0 15,2-5 0-15,-3-4 2 0,-3-8 0 16,-1-3 1-16,-3-2 0 0,1-5-2 0,0 0 1 15,-1-11 0-15,2-3 1 0,0-8 1 16,3-4-4-16,-4-2-1 0,2-4-2 16,4-4 1-16,0-2-3 0,5-1-1 15,0-4 0-15,4 2 4 0,-2-2 2 16,2 4 0-16,-1 5-2 0,0 5 2 16,-1 7 0-16,-2 4 2 0,0 8 3 15,-2 5 3-15,-4 4-6 0,-1 1-2 16,-2 4-2-16,-2 9 2 0,1 7 0 15,1 4 0-15,-1 5 0 0,-3 2 0 16,0 3 1-16,-1 1-1 0,-1 0 0 16,0 0 0-16,1-1 1 0,0-1-1 15,0-1 1-15,1-2-1 0,4-1 0 0,2-1-1 16,1-7-1-16,4 0 2 16,2 0-3-16,2-6 3 0,4 0-10 0,1-3 4 15,2-1 4-15,4-4-7 16,2-2-5-16,4-4-7 0,0 0-2 0,-1-9-1 15,5-4 3-15,0-4 14 0,0-2 7 16,-1-4 0-16,-1-4 1 0,0-2 1 16,-4-3 4-16,-5-2 0 0,2-2-1 15,-4 0-1-15,-4 0 2 0,-4 0-4 16,-7 5 2-16,0 2-3 0,-6 5 1 16,-3 4 1-16,0 4-1 0,-5 4 1 15,-5 4 3-15,-1 3-1 0,-4 1-5 16,-4 3 9-16,-3 5-5 0,-2 9 1 15,-3 3-3-15,-1 7 1 0,0 4 0 16,-1 4-2-16,0 3 0 0,2 3 0 16,6 2 0-16,1 1-1 0,6 0 0 0,5 1-1 15,2-4-5-15,5-1-5 0,2-3 2 16,2-3 3-16,3-3 4 0,3-8 1 16,4 0 0-16,0-4 0 15,4-1-1-15,5-3 0 0,-3-3 2 0,1-4 0 16,-1-4 1-16,-2-1-1 0,2-5 1 15,-2-6 1-15,0-6 0 0,-3-4-2 16,-2-6 0-16,2-5 0 0,-2-6 0 16,-2-5 2-16,3-4-1 0,0-5-1 15,-2-3 0-15,4-2 0 0,-2-3-2 16,2-2-4-16,-1-3-4 0,-1 2 5 16,2-1 5-16,3 2 0 0,0 0 0 15,1 1 0-15,5 3 0 0,2 2 0 16,3 5-1-16,2 3 1 0,3 4-2 0,4 7 1 15,1 3-4-15,1 5-2 0,2 7-7 16,-5 4 7-16,3 5 3 16,-1 5-1-16,-4 4 2 0,0 5 3 0,-3 5 0 15,-9 7 3-15,1 5 6 0,-5 6-2 16,-7 6-1-16,-3 6-5 0,-8 6 3 16,-1 6 0-16,-10 5 0 0,-2 7 0 15,1 5-1-15,-1 1 0 0,-3 4 0 16,2-1-2-16,-3 1 0 0,1 0-1 15,0-3 1-15,3 1 0 0,1-4-1 16,3-2 1-16,5-5-1 0,1-2 0 0,2-4 0 16,-1-5 0-16,6-6-2 0,0-4 2 15,2-6 1-15,2-6-1 0,-1-5-1 16,3-7-1-16,-1-3 1 16,4-7-4-16,-2-2-2 0,-4-8-2 15,0-13 1-15,-2-3-21 0,-3-5-14 0,0-7-30 16,-1 4-30-16</inkml:trace>
  <inkml:trace contextRef="#ctx0" brushRef="#br0" timeOffset="35203.4051">18046 13830 190 0,'0'0'103'0,"0"0"-75"16,0 0-15-16,0 0 3 0,0 0-2 15,0 0-5-15,275 22-5 0,-226-9-4 16,-3-1 3-16,2 0-3 0,-2 1 1 15,2-1 0-15,-5-2-1 0,0 2 0 16,-4-2 0-16,-4 1 0 0,-3-2-3 16,-5 3-10-16,-7-2-10 0,-5 2-7 0,-6-3-19 15,-6 1-72-15</inkml:trace>
  <inkml:trace contextRef="#ctx0" brushRef="#br0" timeOffset="35736.3">16017 14610 272 0,'0'0'20'0,"0"0"-19"16,0 0 5-16,0 0 16 0,0 0 4 15,0 0-9-15,0 0-8 0,0 0-4 0,66 9-1 16,-41-9-1-16,7-1 0 0,3 1-1 16,5-3 7-16,9-1 11 0,9 2-2 15,8-1-5-15,8 1-5 0,9 0-1 16,7 1 5-16,11 2-2 16,6 0-1-16,9 0-4 0,2 5 0 0,5-3 1 15,-2 2 3-15,3-4-1 0,-3 0-1 16,0-1 7-16,-1 2-7 0,-10-1-3 15,-6 1-1-15,-9-7-1 0,-15 3-1 16,-10-5 0-16,-11 3-2 0,-9-1 1 16,-12-1 0-16,-5 1 1 0,-8 0-1 15,-11 0-1-15,-8 2-5 0,-6 0-1 16,-2 2-7-16,-9 0-4 0,-5-2-32 16,-7 2 17-16,-8 0 19 0,-4-2-14 0,-5 2-28 15,0 1-26-15,4-2-83 16</inkml:trace>
  <inkml:trace contextRef="#ctx0" brushRef="#br0" timeOffset="37803.6652">6376 14530 398 0,'0'0'9'16,"0"0"-5"-16,0 0-1 0,0 0-2 16,0 0-1-16,0 0 0 0,0 0 0 0,0 0 0 15,-63 35-1-15,62-3 0 0,1 4 0 16,1 4 1-16,4 2-1 0,5 4 0 16,-1 2 1-16,3 4-1 0,2 2 1 15,-2 1 0-15,-1-2 1 16,-1 1-1-16,-4 1 0 0,0-6 1 0,-5-1-1 15,-1-4 0-15,0-2 2 0,0-2-2 16,-1-4 0-16,-4-1-1 0,0-4 0 16,1-3-3-16,-2-4-7 0,0-5 4 15,2-3 7-15,-1-4 0 0,1-5-3 16,0-2-1-16,2-4 3 0,-3-1 0 16,0-2-1-16,-1-9 2 0,2-2 2 15,0-7-2-15,0-2-3 0,2-4-5 16,2-5 2-16,0-2 6 0,0-5-3 0,0-2 3 15,4 1 0-15,3-1 0 0,4 2-1 16,2 0-6-16,5 3 3 0,4 1 0 16,4 8-2-16,6 1 6 0,4 7 0 15,3 3 2-15,2 4 0 0,2 4-1 16,1 4 3-16,0 3-3 0,0 10 0 16,-3 3-1-16,-1 6 3 0,-2 4-1 15,-3 6-1-15,-2 2 0 0,-3 2 0 16,-6 4-1-16,-4-4-1 0,-4 1 0 15,-9 0 1-15,-5-4-4 0,-2-1-5 16,-9-2 1-16,-7-4 4 0,-3-1-1 16,-5-5 3-16,-2-3 2 0,-1-4 2 15,-2-2 0-15,-2-4 1 0,0-3-1 16,-1-1 1-16,-1-1 0 0,0-2 3 0,2-7-2 16,1-2-1-16,1-4-2 15,1-2 2-15,3-2-1 0,3-1-1 16,3 1 1-16,6 3-2 0,5 0 4 0,4 5-2 15,4 1-2-15,5 4-1 0,8 2 0 16,5 4 1-16,8 2 3 0,7 2 2 16,7 7 2-16,2 2 1 0,4 0-5 15,3 1 3-15,5 1-4 0,5 2 1 16,4 0-2-16,0-2-1 0,3 3 0 16,1-3 1-16,1-2-1 0,-4-1 0 15,3-4 0-15,-7-3 0 0,-3-1 0 16,-4-3 2-16,-6 1-2 0,-5-5 1 15,-4-4-1-15,-7-3 1 0,-4-3-1 16,-7-2 2-16,-7-3-2 0,-4 1-2 16,-4-2 1-16,-5-1 0 0,-1-2-1 0,-10 3 1 15,0-2 1-15,-7 4 0 16,-2 1 0-16,-2 2 1 0,-4 6 1 0,2 3-2 16,3 4 0-16,-1 2 0 0,2 7 1 15,3 3-1-15,1 5 0 0,3 5-1 16,3 1 1-16,0 5-1 0,3 2 1 15,2 0 0-15,3 1 0 0,1-2 0 16,1 1 0-16,2-1 0 0,4-3 0 16,2 0 0-16,5-2-1 0,4-2-1 15,3-1 0-15,3-4 0 0,3-2 2 16,5-2 1-16,4-4 0 0,4-2 2 16,1-3-2-16,2-2 0 0,0-3-1 15,3-7 2-15,-1-1-1 0,2-6 1 0,1-4-2 16,0-2 0-16,-3-5 1 0,0-5-1 15,-4-2 0-15,-1-3 2 0,-6-6 1 16,-4-3-3-16,-4-3 1 0,-1-3-1 16,-2-3 3-16,-4-2-3 15,-2 1 2-15,-3 3-1 0,-6 3-1 0,-1 5 0 16,-4 4 0-16,-2 8 0 0,0 6 0 16,-4 8 0-16,-2 4-1 0,3 7 1 15,-4 6 0-15,-1 3 0 0,2 3 0 16,-4 9-1-16,-2 7-1 0,1 7 2 15,-2 5 0-15,2 4 0 0,1 5 0 16,2 4 0-16,4 2-2 0,1 3 2 0,2-1 3 16,1 4-3-16,3-4-5 0,0-1 0 15,4-5 1-15,0-4 1 16,-2-6 2-16,0-3 1 0,2-3 0 0,1-5-2 16,1-2 2-16,2-2-1 15,2-3 1-15,3-3-2 0,2-3 0 0,6-1 2 16,-2-4 0-16,6-3 2 0,0-3-2 15,0-5 0-15,2-4 0 0,0-4 0 16,-3-5 0-16,1-4 1 0,0-2-1 16,-5-3 1-16,0-5 2 0,-3-5-1 15,-3-1 1-15,0-7 0 0,-3 0-2 16,-3-5 0-16,-3 0 0 0,-2-1-1 16,-1 1 0-16,1 3 1 0,-3 3 0 15,1 6-1-15,-1 7 1 0,-2 6 0 16,-1 6 1-16,0 7-2 0,0 4 0 15,0 8-2-15,-1 3 0 0,-1 3 1 0,0 11-5 16,1 8 3-16,0 11 3 0,1 9 0 16,0 7 0-16,2 6 0 0,0 3 0 15,0 2 1-15,2 1-1 0,-2-1 0 16,2-2 0-16,1-2 1 0,2-5-1 16,-1-4 0-16,3-3 0 0,0-2 0 15,6-2 0-15,0-6 0 0,3-2 1 16,-1-5-1-16,0-4-2 0,1-2 2 15,-1-2 0-15,4-5-9 0,-1-1-7 16,0-4-13-16,3-3-25 0,2-4-57 16,-5-2-21-16</inkml:trace>
  <inkml:trace contextRef="#ctx0" brushRef="#br0" timeOffset="39338.6781">10329 15034 161 0,'0'0'194'16,"0"0"-184"-16,0 0-1 0,0 0 2 16,0 0-5-16,33-96-6 0,-45 90-11 15,-3-1 5-15,-6 4 5 0,-6 0 1 16,5 2 1-16,2 1-1 0,7 7-1 15,3 4-9-15,6 3 2 0,2 5 7 16,1 1-2-16,1 3 3 0,7 2 0 0,4 1 0 16,2 2 1-16,4 2 1 0,3 1 3 15,2 2-1-15,6 0-3 16,-2-1 1-16,0 1 1 0,-2-1 1 0,-1-3 0 16,0 2-3-16,-3-1 0 15,-1-1 0-15,-2-1-1 0,-4-3 0 0,-1 0 1 16,-4-3-1-16,-3-5-1 0,-5 2-1 15,0-6 1-15,-8 1-5 0,-4-3 4 16,-4-1 2-16,-8-2 5 0,-2-2-5 16,-9-2 14-16,-4-2-8 0,-2-3-4 15,-2 1-2-15,-4-5 0 0,1-2 0 16,3-3 2-16,3-1-2 0,8 1 0 16,8 0-8-16,6-2 6 0,6 1-5 15,9-3-8-15,3 1 8 0,3-2-2 16,12-3-3-16,6 1 4 0,8-4-10 15,8 2 3-15,6 0 0 0,4-4 11 16,4 1 4-16,1-1 2 0,-1-5-2 0,-1 1 2 16,0-3 0-16,-2-4 2 0,-3-2 3 15,-3-3-3-15,-1-1 1 0,-4-1 2 16,-2-1-4-16,-2 2-2 0,0-2 4 16,-3 3-4-16,-2 3 3 0,-2 5-1 15,-1 2-1-15,-3 4 2 0,-4 6 4 16,-2 4 0-16,-2 3 2 0,-6 7 2 15,-1 3-4-15,-6 2 0 0,0 9-6 16,1 7-2-16,-1 8-4 0,3 10 4 0,-1 9 0 16,-1 8 4-16,0 4-4 15,-2 6 1-15,1 4-1 0,-1 0 0 16,0-3 0-16,-1-2 2 0,1-2-2 16,0-5 0-16,0-2 0 0,0-6 3 15,0-2-3-15,1-7 0 0,-1-5 0 0,0-6 0 16,1-5 0-16,2-4 0 0,-1-7 0 15,3 0 1-15,-1-8-2 0,3-1 1 16,3-4 0-16,1-8 8 0,4-4-5 16,1-4-1-16,5-3-2 0,3-3 1 15,-1-2 0-15,1-3-1 0,1 0 0 16,-1 3 0-16,0 3 0 0,-2 1 1 16,1 6-1-16,-1 1 1 0,0 5-1 15,-3 4 0-15,-1 2 1 0,-4 5-1 16,-1 1 2-16,-4 0 4 0,1 8-4 15,-1 1-2-15,0 3 0 0,-2 1-1 16,0 2 1-16,1 2 0 0,-1-2 0 16,0 1 0-16,0 0 0 0,4-1 1 0,-1-2-1 15,1 0 0-15,3-4 0 0,2 1 0 16,3-4 0-16,2 0-1 16,1-5 1-16,5-1-2 0,0-1 0 0,1-8-2 15,-2 0 2-15,-1-1 2 16,-4-4 1-16,-2-1 1 0,-3-3-2 0,0-2 0 15,-4-1-1-15,-5-2 1 0,-1 1-2 16,-5 4 1-16,-1 2-2 0,-5 2-2 16,-4 3 0-16,-1 4 4 0,-2-1-1 15,-5 4-1-15,-2 4 3 0,1 0 6 16,-1 5-6-16,2 5 4 0,3 2-4 16,1 5 1-16,-2 0-1 0,6 2 1 15,0-3 0-15,3 0-1 0,-1-2 0 16,6-1-1-16,0-2 0 0,1-2 1 15,0-3-2-15,4 1-2 0,2-3 4 0,2 0 0 16,0-1-1-16,5 1 1 0,0 1 1 16,4 1 3-16,1 1-2 0,3 2-1 15,3-2 0-15,0 2 0 0,4 0-1 16,-2 0 2-16,2 2-2 0,0 1 0 16,-1 0 0-16,3 1 1 0,-2-1-1 15,0 1 0-15,-1-4-1 0,0 2 1 16,-2-3-5-16,3-1 4 0,-2 0-6 15,1-2-1-15,1-1-3 0,-2-3 8 16,-1 1 1-16,1-2 1 0,-1-3 1 16,1-4 2-16,0-2-2 0,2-3 0 15,-2-4 0-15,2-4 1 0,0-1-1 16,-1-5 1-16,-1-2-1 0,-2 0 2 16,0-5-1-16,-3-3-1 0,2 0 0 15,-3-2 0-15,-1 1 1 0,-2 3 1 16,-2 2-1-16,2 5-1 0,-4 3 1 0,1 2 3 15,-3 9-1-15,-2 3 1 0,-1 5-4 16,-5 5 0-16,0 2-1 0,-1 10-5 16,-1 9 6-16,0 9 0 0,-1 9 0 15,-3 7 2-15,-4 6 0 0,1 5 0 16,0 5 1-16,2 4-3 0,3 4 0 16,1 4 0-16,1 2 0 0,6 1 2 15,2-1-2-15,2-1-1 0,0-4 1 16,3-3 0-16,0-3 0 0,-1-2 1 15,-2-6 0-15,-2-4 3 0,-1-8 3 16,-2-6-5-16,-3-6-2 0,1-7 2 0,0-4-2 16,-1-6-2-16,-1-6-13 0,0-8-34 15,-2-2-53-15,0-7-95 0</inkml:trace>
  <inkml:trace contextRef="#ctx0" brushRef="#br0" timeOffset="40502.0684">12814 15718 396 0,'0'0'10'15,"0"0"2"-15,0 0 7 0,0 0 2 16,0 0-11-16,60-284-8 0,-42 249-1 16,4 4-1-16,1 2-1 0,1 6-2 15,5 2 0-15,1 5-5 0,4 5-3 16,3 4-2-16,1 4 3 0,5 4-2 15,-2 3 12-15,2 8 0 0,-3 3 3 16,-3 3-3-16,-5 6 3 0,-4 1 0 0,-6 4 0 16,-7 1-3-16,-5 3 0 0,-6 1 0 15,-4-1-2-15,-5 2 2 16,-9-4 0-16,-5-3-2 0,-8-3-1 0,-6-3 1 16,-2-2-5-16,-4-5 0 0,0-2 2 15,0-5 1-15,-2-3 3 0,-1-3-2 16,1-2 3-16,-1 0 1 0,2-5 0 15,3-2-1-15,4 1 3 0,6 1 0 16,6 0-3-16,6-1 2 0,2 0-2 16,10 2 0-16,3 1 1 0,1 0-1 15,9 2-1-15,5 1-9 0,8 0 6 16,6 1 3-16,6 1 1 0,4 3 0 16,7 1 2-16,0 1 0 0,3 0 2 15,3-2-3-15,3 1 0 0,5 1 1 0,1 1-2 16,1 0 3-16,-1-2-3 0,-2-3 2 15,0 0-2-15,-2-2-1 0,-1-1 0 16,-3-3 1-16,-1-2 2 0,-3-3-2 16,-5-2 3-16,-6 0-2 0,-4-4 0 15,-7 0-1-15,-5-3 1 0,-5 0-1 16,-6-2-2-16,-6 2 2 0,-5-2-5 16,-2 0 4-16,-11 2-1 0,-7 2-3 15,-5 2 2-15,-5 5 3 0,-3 2 2 16,-3 2-2-16,1 2 1 0,1 2 3 15,2 5-4-15,2 5 0 0,1 4 3 16,2 3-3-16,6 5 0 0,6 1 0 0,2 2 0 16,10 2 0-16,4 0-2 0,13 4 1 15,5-3-2-15,10 1 2 0,7-1 2 16,9 1 2-16,5-4-3 16,5-3 0-16,6 0 1 0,4-4 1 0,4-1-1 15,1-2 0-15,1-6 0 0,0-5 1 16,1-4 0-16,-5 0 0 0,2-7-1 15,-5-4-1-15,-2-2 1 0,-5-3 1 16,-7-4-2-16,-9-2 0 0,-5-2 0 16,-8-1 2-16,-6 2-2 0,-6-4-1 15,-8 1 1-15,-7 2-1 0,-4 3-1 16,-12 3 0-16,-8 2-2 0,-4 4-1 16,-5 1 5-16,-7 5 2 0,-3 1-1 15,-4 5 1-15,1 6-2 0,0 9 2 0,0 3-2 16,4 3 0-16,1 3 0 15,5 1 0-15,6 1 2 0,4-1-2 0,7 4 0 16,5-1-1-16,6-2 1 16,5 1-3-16,2-6 1 0,6-2 1 15,7-5-1-15,3-1 2 0,4-2 0 16,6-3 0-16,5-4 1 0,4 1 3 0,2-5 0 16,1 1-4-16,4-8 2 0,0-4 1 15,1-6-2-15,2-6-1 0,-1-2 2 16,1-5 3-16,1-5-4 0,-4-1 0 15,-2-8 3-15,-4-1 1 0,-2-4-3 16,-1-3 2-16,-5-3-4 0,-2-3 0 16,-2 1 0-16,-5 2 1 0,-1 5-1 15,-3 4 1-15,-3 9-1 0,-1 7 0 16,-2 8 1-16,-2 7-1 0,-3 7 0 16,-3 6 0-16,-1 2 0 0,-2 7 0 15,-5 9-8-15,-4 10-3 0,-1 9 11 16,2 12 1-16,-2 1-1 0,0 6 0 0,2 4 1 15,2 4-1-15,3-1 0 0,2 1 1 16,3-4-1-16,3-2 0 0,4-5 0 16,5-6 0-16,-1-3 0 0,6-6-1 15,-1-4 1-15,2-3 1 0,2-4 1 16,1-4-2-16,2-4 0 0,-1-2 1 16,2-7-1-16,-3-4 0 0,0-4-1 0,-4 0 1 15,0-5-2-15,-2-2-16 16,-1-2-37-16,-2-4-44 0,-3 3-91 15</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46:38.374"/>
    </inkml:context>
    <inkml:brush xml:id="br0">
      <inkml:brushProperty name="width" value="0.05292" units="cm"/>
      <inkml:brushProperty name="height" value="0.05292" units="cm"/>
      <inkml:brushProperty name="color" value="#FF0000"/>
    </inkml:brush>
  </inkml:definitions>
  <inkml:trace contextRef="#ctx0" brushRef="#br0">9775 10899 26 0,'0'0'16'0,"0"0"-4"15,0 0 0-15,0 0 10 0,0 0 10 16,0 0 2-16,0 0-11 0,0 0 1 15,-18-41-3-15,16 35 1 0,0 1-7 16,1 0 1-16,1-1 1 0,-2 0-5 16,2 2-1-16,0-1-1 0,2 1-3 15,4-1-4-15,5 1-3 0,5 1-10 16,6 1-8-16,9 1 11 0,7 0-1 16,11 1 7-16,7 0-2 0,9-3 3 15,6 0 0-15,5 3 2 0,6 0 1 16,2 0 1-16,-2 0 3 0,0 0 5 0,-1 1 2 15,-10-1 0-15,-2 0-7 0,-5 2-3 16,-6-2-3-16,-2 0 1 0,-5 0-2 16,-6 0 0-16,-6 1-3 0,-5-1 0 15,-10 0-8-15,-8 0-9 16,-6 0-24-16,-9-1-15 0,-2-4-22 16,-10-1-22-16</inkml:trace>
  <inkml:trace contextRef="#ctx0" brushRef="#br0" timeOffset="465.5265">9837 10592 195 0,'0'0'14'0,"0"0"-12"0,0 0-1 0,0 0 1 15,0 0 2-15,0 0 0 16,0 0-1-16,0 0-2 0,-96 149-1 0,84-125 0 16,3 0 0-16,2-5 0 0,3 3 0 15,0-5 0-15,3-2 0 0,1-2 1 16,4-1 4-16,2-2 13 0,5 1 6 15,6-1 1-15,4 2-10 0,7 1-4 16,4 0-11-16,3 0 1 0,4 5-1 16,2-5 0-16,-2 3-36 0,1 0-30 15,-9-6-48-15</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47:42.916"/>
    </inkml:context>
    <inkml:brush xml:id="br0">
      <inkml:brushProperty name="width" value="0.05292" units="cm"/>
      <inkml:brushProperty name="height" value="0.05292" units="cm"/>
      <inkml:brushProperty name="color" value="#FF0000"/>
    </inkml:brush>
  </inkml:definitions>
  <inkml:trace contextRef="#ctx0" brushRef="#br0">13505 13286 130 0,'0'0'28'15,"0"0"-24"-15,0 0-1 0,0 0-2 0,0 0 3 16,11 1-4-16,-16 1-1 0,-2-2-7 15,-4 1 8-15,-1-1 5 16,-4 0-2-16,-2 0-2 0,-3 0 4 0,0 0-4 16,-4-1 5-16,-4-2 1 0,-1-1 0 15,-6 0 4-15,-6 1 1 0,-5 0 1 16,-7-1-4-16,-7 0 4 0,-6 1-3 16,-5-1-4-16,-6-3-2 0,-2 1 0 15,-1 0-4-15,-5 1 2 0,-3 2-1 16,0-1-1-16,-2-2 0 0,0 0 0 15,5 1-3-15,-1 0 2 0,5-1 1 16,5 3 0-16,4 0 1 0,10 0-1 16,8 0 1-16,8 1 0 0,6 1 3 0,8 1 3 15,2 0 3-15,8 0 1 16,2-1-4-16,8 1-4 0,2 0 1 16,2 0-4-16,3 0 1 0,1-2-1 15,-1 1 0-15,3 1-7 0,-1-1-26 16,-2-1-50-16,1-2-103 0</inkml:trace>
  <inkml:trace contextRef="#ctx0" brushRef="#br0" timeOffset="400.1502">11384 12965 126 0,'0'0'189'0,"0"0"-189"0,0 0-10 0,0 0 5 16,0 0 5-16,0 0 0 0,0 0 0 15,0 0-2-15,-116 47-12 0,95-37 0 16,-2 2-2-16,-2-3 3 0,3 3 0 16,3-1 6-16,-1 0 5 0,4 2 2 15,3 1 0-15,2-2 1 16,4 0 3-16,2 2 3 0,4-3 0 0,1 1 10 16,11-1 2-16,4 2-3 0,8-1 5 15,9 3-11-15,3 1 3 0,6-3-11 16,1 1-1-16,-2 1 2 0,0 0-2 0,-5-1 0 15,3 1-2-15,-6 0-33 16,-1-4-53-16,-8-5-70 0</inkml:trace>
  <inkml:trace contextRef="#ctx0" brushRef="#br0" timeOffset="1183.8776">13190 13034 336 0,'0'0'34'16,"0"0"-26"-16,0 0-1 0,0 0-6 15,0 0-1-15,0 0 0 0,0 0-12 0,0 0-28 16,16-6-2-16,-1 10 22 0,2 1 1 15,5 5 7-15,3-2 12 16,2 2 3-16,1-2 0 0,6 3 5 0,0 3 8 16,4 4 3-16,-1-1 4 0,-2 3-6 15,0 2-7-15,-4 1 5 0,-2 2-11 16,-4-2 0-16,-4 0-2 0,-5 1-1 16,-2 1-1-16,-2 1 0 0,-6-2 0 15,-5 2-1-15,-1-4-1 0,-10-3-6 16,-2 0 5-16,-5 0 3 0,-4-1 6 15,-3-5-1-15,-4-1-3 0,-4-3 2 16,-4-5-4-16,-4-1-3 0,1-3-6 16,-4-3-7-16,-3-2-27 0,-1-3-24 15,4 1-26-15</inkml:trace>
  <inkml:trace contextRef="#ctx0" brushRef="#br0" timeOffset="19626.6215">19555 13675 158 0,'0'0'9'0,"0"0"-2"15,0 0-5-15,0 0 11 0,0 0 2 0,0 0-1 16,0 0-13-16,0 0 1 16,-8-38-1-16,8 38 2 0,0-1-3 0,0-1 0 15,2 2-1-15,0 0 1 0,2 0 2 16,2 7 4-16,4 2-4 0,0 6-2 16,3 4 1-16,0 6 1 0,1 4 0 15,3 6-1-15,1 4 0 0,-1 4-1 16,4 4 2-16,-2 3-1 0,1 3 1 15,-1 2-1-15,-2 4-1 0,2-1 0 16,-2 2 0-16,-1 0 1 0,0-1-1 0,2 0 2 16,2-3-2-16,-3-1 3 15,2-2-2-15,2-3 2 0,-2-3 0 16,0-5 2-16,-2-2-3 0,3-5-1 16,-4-3 3-16,-3-4-2 0,1-6-2 0,-5-3 1 15,-2-3-1-15,-4-7 0 0,-3-3-14 16,0-6-55-16,-2 0-66 0</inkml:trace>
  <inkml:trace contextRef="#ctx0" brushRef="#br0" timeOffset="20076.5597">19358 13634 241 0,'0'0'19'0,"0"0"-1"15,0 0-12-15,0 0 1 0,0 0 3 16,0 0 17-16,0 0-11 0,0 0-11 16,-9-31-3-16,7 21 1 0,2-3-3 15,0 0 0-15,5-3 0 0,2-1-2 16,8 0-1-16,-1 0-1 0,3-1 4 15,2-1 2-15,6 2 1 0,1 2 3 0,5 6-2 16,2 3 5-16,4 6-3 0,2 2 1 16,1 8-4-16,2 7 1 0,-2 3-3 15,3 4 0-15,-4 7 1 0,-3 1-2 16,-1 2 0-16,-4 4-2 0,-3 0-9 16,-1-2-53-16,-5-5-102 0</inkml:trace>
  <inkml:trace contextRef="#ctx0" brushRef="#br0" timeOffset="21976.8298">23152 11578 142 0,'0'0'5'16,"0"0"-2"-16,0 0 1 16,0 0-2-16,0 0 0 0,-126 84 1 15,100-73 2-15,-3-2-5 0,0-2 1 16,-2 3-1-16,-1-2 1 0,0-5 0 16,-1-1-1-16,-1 1 1 0,1-3-1 15,-1 0 0-15,0 0 0 0,1 0-1 16,-1-5 1-16,-1 2 0 0,-1-5-2 0,-1-1 0 15,-1 1-1-15,1-4 3 0,0-1-2 16,0-2-1-16,-2-2 3 0,3 0 0 16,-4-3 1-16,3-2-2 0,1-2-3 15,2 0-15-15,0-1-6 0,2 0 7 16,-1-1 11-16,4-3 4 0,4 1 3 16,-1 0 0-16,3-3 1 0,3 2 1 15,1-1-1-15,5 1 2 0,1 1-3 16,3 0-2-16,3-1-8 0,3 1-5 15,3 3-2-15,1-3 1 0,0-2 16 16,2 3 7-16,3-1 8 0,4-2 3 0,-2 0-4 16,1-3 5-16,1 1 0 0,0-1-3 15,2-3-4-15,0 1-4 0,1-1-4 16,4 0-2-16,-3-1-1 16,4 3 1-16,1 0-1 0,2 0 0 0,3 2 0 15,2 2 3-15,1-1-4 0,1 2 1 16,4 1 11-16,1 3-3 0,5 2-8 15,0 0 2-15,4 6 1 0,0 1 6 16,4 4-8-16,1 1-2 0,4 3 0 16,0 3-1-16,0 1 0 0,0 1 1 15,0 3-1-15,0 1 1 0,3 7-7 16,1-2 7-16,0 5 0 0,1 3 0 16,0 2 4-16,-3 2-3 0,-2 0 11 0,-1 3 4 15,-2 4 0-15,0 3-2 16,-3 5-3-16,-1 3 1 0,-5 3-4 0,0 4-2 15,-4 5-3-15,-3 3 1 0,-4 6-3 16,-2 2 0-16,-5 1 1 0,-5 0 1 16,0 0-3-16,-10 0 1 0,-3 0-1 15,-3 0 1-15,-9-6-1 0,-9-4 1 16,-7-2-1-16,-9-5 0 0,-11-4-1 16,-3-2 1-16,-5-3 0 0,-4-2 0 15,1-1-6-15,0-3-8 0,0-3-36 16,9-8-65-16</inkml:trace>
  <inkml:trace contextRef="#ctx0" brushRef="#br0" timeOffset="27341.0171">18360 11660 94 0,'0'0'19'0,"0"0"-10"16,0 0 5-16,11-14-8 0,-8 10-3 0,0 1-1 15,0 0 0-15,2 0-2 0,0 0 0 16,1 1 1-16,1-3-2 0,0 1 1 15,-1 2 0-15,5 0 0 0,0 0 0 16,-3 1 0-16,5 0-1 0,-1-2 1 16,-1 0 1-16,2 1 0 0,0-1-1 15,2 0 1-15,-2 0 2 0,0 0-1 16,3-2 3-16,0 2-3 0,4 1 0 16,0 1-2-16,3 0 0 0,-1 1 0 15,2-1 0-15,3-2 0 0,0 1-2 0,4 1 2 16,2 1-1-16,1 1 0 0,0-1 1 15,6 0 0-15,-2 0 0 16,0 2 0-16,3-2-3 0,-2 0 3 0,-3 3 0 16,0-1 0-16,2 1 0 0,-2 2 0 15,1-2 2-15,-3 0-2 0,-1 0 0 16,0 3 0-16,-1 0 0 0,-1 2 0 16,-1 3 0-16,0-3 0 0,-2 2 0 15,1 1 0-15,-5-1 0 0,2 2 0 16,-1 0 0-16,-2 2 0 0,-1 2 0 15,-1 0 0-15,0 2 0 0,-3 2 0 16,1 2 0-16,-3-1 0 0,0 4 0 16,-1-2-2-16,-3 2 2 0,0 1 0 0,2-1 0 15,-3 0 0-15,0 3 0 16,0-3 0-16,-1 1 0 0,-1-1 0 16,3 0 0-16,-1 1 2 0,-1 0-2 15,1 1 0-15,-3-2 0 0,1 0 0 0,-4-3 0 16,-1 1 1-16,-1-2-1 15,-1 0 0-15,-2 0 0 0,0 1 0 0,0-1 0 16,-1 0 2-16,-6 0-2 0,3-2-1 16,-5 0 0-16,1 1 1 0,-4 1 0 15,1 0 0-15,-1-1-1 0,-3 2 1 16,0-3 0-16,-3 1 0 0,3-2 0 16,-5-2 0-16,0 2 0 0,-3-4 0 15,1 3 0-15,-3-3 0 0,2-1 0 0,-3 1 1 16,-1-3-1-16,-2 2 1 15,-3-2 0-15,1-3 3 0,-2 2-2 16,-1-3-2-16,0 1 3 0,-3-2-1 0,-1 0-1 16,-3 0 0-16,2-1-1 0,-6 0 0 15,3 1 3-15,-2-3-3 0,-1-1 1 16,2-1-1-16,-2 1 1 0,-1-2-1 16,2 0 1-16,0 0-1 0,-2 0 0 15,-1 0 1-15,-3-5-1 0,0 0 0 16,2-2 5-16,-2 1-1 0,2-1 4 15,-1 1-3-15,2-6 2 0,-2 4-4 16,2 0 1-16,3-1-2 0,-2 0 1 16,7 1-3-16,0-1 0 0,1 1 0 15,4-3 1-15,0 0-1 0,7 0-1 16,-1 0 1-16,1-2 1 0,4-1 0 0,-3-2-1 16,5-1 1-16,-5-2 0 0,4 1 3 15,0-1-4-15,0 0 1 0,2 0 0 16,2-2 0-16,1 0-1 0,2 0 0 15,4-1 2-15,0 0-1 0,0-1-1 16,6 1 0-16,-1-3 0 0,2 0-1 16,4-1 1-16,0-1 0 0,2-2 1 15,5 0 0-15,-1-1 1 0,5-1 2 16,-2-1 1-16,3-3-3 0,3 0 0 16,-1-2 2-16,5 2 2 0,0-3-6 15,3 3 0-15,3 1 2 0,4 1 2 16,-2 1-1-16,5 3 2 0,0 2 1 15,0 0 0-15,0 1-4 0,2 3-2 16,2 1 0-16,9 7 0 0,1 4-4 0,1 3 4 16,-3 3 0-16,3 4 0 0,-4 1 0 15,-5 1 0-15,-5 1 0 16,-4 3-10-16,-6 1-11 0,0-1-75 0,-5 1-28 16</inkml:trace>
  <inkml:trace contextRef="#ctx0" brushRef="#br0" timeOffset="29740.9736">20874 11812 183 0,'0'0'10'16,"0"0"-7"-16,0 0 5 0,0 0 8 15,0 0 1-15,0 0-9 0,0 0-5 16,0 0-1-16,182-15-2 0,-162 19 1 15,1 0-1-15,1 0 0 0,-1-1 1 16,-1 0-2-16,0 3 2 0,3 1-1 0,-2 0 1 16,1 1-1-16,0 5-1 15,0 2 0-15,-4-1 1 0,1 5-1 16,-3-1 2-16,1 5-2 0,-3-1 1 16,2 3-2-16,-1 1 1 0,-2 0 1 0,-2 2-1 15,-1-1 1-15,0 1-2 0,-2-1 2 16,-1 0-1-16,-1 1-1 0,-2-4 0 15,-2 3-2-15,-1-2 4 0,-1 0 5 16,0 1-4-16,-1-2 2 0,-2 0-2 16,-4-1 1-16,1-1 1 0,-2 1-2 15,-2-3-1-15,0 2 0 0,-3-2 3 16,-1-3-2-16,-3-1-1 0,-2-1 3 16,-4 2-3-16,0-4 2 0,-5-1-2 15,-1-2 5-15,-1-2-5 0,-3 0 1 16,-1-2-1-16,-4-1 0 0,2-1-2 15,0-4-7-15,-1 2 8 0,0-2-6 16,-2 0-3-16,3-5 6 0,-3 2 4 0,0-6 0 16,-4 0 0-16,1-1 0 0,-1-2 0 15,-3-2 2-15,-1-3 1 0,-1 0-2 16,0 0-1-16,3-2 1 0,3-2-1 16,-2-1 0-16,8-3 0 0,0-1 1 15,3-3-1-15,3-2 0 0,4-2 2 16,4-4-1-16,6 0 0 0,4-4-1 15,7 0 1-15,5 2 0 0,3 0 3 16,8 5-3-16,2-2 5 0,5 4 1 16,2 1 3-16,2 1 0 0,3 3-3 15,-3-1-4-15,3 2 1 0,1 4-4 16,1 1 0-16,1 3 2 0,-2 3-2 0,4 2-1 16,-3 5 0-16,-1 1-5 15,2 4-6-15,-2 0-22 0,-1 2-40 0,-3-1-36 16</inkml:trace>
  <inkml:trace contextRef="#ctx0" brushRef="#br0" timeOffset="30289.5319">21567 11894 42 0,'0'0'193'0,"0"0"-184"0,0 0-1 15,0 0 11-15,0 0-9 0,0 0-5 16,0 0-5-16,38-29-1 0,-23 27-2 15,3 1 3-15,2-1 0 0,1-1-1 16,4 0-1-16,4-2 2 0,1 0-1 16,3-2 1-16,4 4 1 0,6-3 1 15,2 1-1-15,5 1-1 0,3 0 0 0,0 1 0 16,1 0 4-16,-2-3 3 0,-1 1-7 16,-1 0 5-16,-2-1-3 0,0-1-1 15,-4-1 0-15,-1 0 1 0,-3 2 0 16,-1 1-2-16,-7 1 1 0,-4-3-1 15,-3 0 0-15,-2-1-1 0,-6 0 0 16,-5-1 1-16,-3 1-1 0,-4 1-6 16,-4-1-13-16,-1-3-49 0,-3 5-27 15</inkml:trace>
  <inkml:trace contextRef="#ctx0" brushRef="#br0" timeOffset="30656.4616">22274 11481 278 0,'0'0'52'0,"0"0"-47"15,0 0-2-15,0 0 6 0,0 0-1 16,0 0-7-16,0 0-1 0,0 0-1 15,0 0-5-15,91-45-9 0,-74 45 1 16,4 3-2-16,0-3 0 0,2 3 16 0,1 2-1 16,-1 1 1-16,-1 2-3 15,4 0 3-15,2 5 1 0,-2 1 2 0,1 2 2 16,-1 1 3-16,1 3-1 16,-3 6-2-16,0-1 2 0,-3 5-4 0,0 1 2 15,-4 0-1-15,-1 1-4 0,-7-4 1 16,-6-2 0-16,-3-1-1 0,-1-5 0 15,-6 0 0-15,-8-1-1 0,-2-3 1 16,-9 0-1-16,-4-5-1 0,-4 0-5 16,-3-2-25-16,2-6-69 0</inkml:trace>
  <inkml:trace contextRef="#ctx0" brushRef="#br0" timeOffset="36550.4973">5166 13728 245 0,'0'0'36'0,"0"0"-27"16,0 0-5-16,0 0-1 0,0 0-3 15,0 0-12-15,0 0-15 0,0 0 3 16,-7 15-67-16</inkml:trace>
  <inkml:trace contextRef="#ctx0" brushRef="#br0" timeOffset="39353.3244">8454 13882 120 0,'0'0'38'0,"0"0"-19"0,0 0 12 16,0 0-2-16,26-120-7 0,-26 105 3 15,-4-1-12-15,-7 1-8 0,-3-1 1 16,-5 2-6-16,-7 3-2 0,0 1 0 16,-5 5 2-16,6 1 1 0,1 4-1 15,-2 3 1-15,2 4 0 0,1 5 1 0,2 4 2 16,1 2-4-16,5 5 0 0,4 1 0 15,4 5 0-15,5 2 0 16,2 1 1-16,10 4 0 0,5 3-1 0,4 0 4 16,7 3-4-16,4 1 2 0,6 3 2 15,2 1-2-15,1-1-1 0,-4-1 3 16,-3-4-4-16,-1 0 0 0,-7-2 1 16,-2-2 0-16,-5 0 0 0,-5-5 0 15,-4-1-1-15,-8-3 1 0,-4-3-2 16,-8-2 1-16,-7-6-2 0,-8-2-5 15,-7-2 7-15,-10-6 1 0,-7-2 6 16,-5-3-4-16,-5-3 2 0,-2 0-4 16,0-2 3-16,2-6-2 0,0-3-2 15,6 0 0-15,0-5-6 0,7 0-2 0,5 1-5 16,10-3-13-16,9 1-25 16,8 2 3-16,10-1-26 0,6 3-26 15</inkml:trace>
  <inkml:trace contextRef="#ctx0" brushRef="#br0" timeOffset="39720.3011">8995 13482 350 0,'0'0'5'0,"0"0"0"15,0 0 1-15,0 0 6 0,0 0-10 16,0 0-1-16,0 0-1 0,0 0 1 0,40 107 2 16,-33-56-2-16,-3 6-1 0,3 3 0 15,-1 4 0-15,-1 1 0 0,-1 0 1 16,-2 2-1-16,-1-3 0 0,-1-1-1 15,0-1 1-15,-1-1 0 0,-3-6 0 16,-3-2 3-16,0-3-1 0,-1-6-2 16,-2-3 2-16,0-4-1 0,-2-2 1 15,0-5-2-15,3-4 0 0,-2-3 0 16,2-6 0-16,0-1-6 0,2-9-12 16,0-4-35-16,3-3-15 0,-1-7-30 15,-2-5 20-15</inkml:trace>
  <inkml:trace contextRef="#ctx0" brushRef="#br0" timeOffset="41535.6715">9112 14339 109 0,'0'0'8'0,"0"0"5"15,0 0 8-15,0 0-3 0,0 0 3 16,0 0 2-16,0 0-1 0,0 0-10 16,0 0 2-16,295-239-1 0,-279 232 3 15,-3 3-1-15,-4 2-4 0,-4 1-2 16,-1 1-2-16,-4 3-7 0,0 5-2 15,-8 2 0-15,-3 1 2 0,-6 0 0 16,-8 3-1-16,-8 1 2 0,-4-1 4 16,-7 0 3-16,1 2-4 0,-1 0-1 0,2 3-1 15,4-2 3-15,6 2-4 16,2-3-1-16,6 2 2 0,3-3-2 16,4 0 0-16,6 0 0 0,2 0 0 15,4 1-2-15,5-1-2 0,6 2 4 0,6 0 0 16,6-1 0-16,4 1 3 0,5 0-3 15,5-3 0-15,4 1 1 0,5-1 1 16,2 0-1-16,3-4 3 0,-1 0-4 16,4-3-4-16,0 0 4 0,2-2 0 15,3-1 0-15,0-2 0 0,4-2 4 16,-1 1-3-16,0-8 1 0,-1-3 1 16,-1-4-3-16,-2-1 0 0,-3-4 1 15,-5 1-1-15,-1-7 0 0,-7 0 1 0,-3-1-1 16,-4 0 0-16,-5-4 2 15,-3-2 0-15,-7-2-2 0,-5 0 0 16,-4 0 0-16,-6 1 0 0,-2 3-1 16,-9 6 0-16,-3 2 1 0,-3 7-3 0,-1 4-2 15,-2 7 5-15,0 4 6 0,0 1-5 16,-2 10 0-16,-1 7 0 0,0 4-1 16,2 4 1-16,-2 8 1 15,5 2-2-15,0 3 0 0,1 2 1 16,5 1 1-16,2-2-2 0,3 0 1 0,3-3-1 15,3-2 0-15,1-4-1 0,1-3 1 16,7 0 0-16,6-4-1 0,5 0 1 16,3-5-1-16,7-4 1 0,1-2 1 15,2-6 0-15,2-3-1 0,1-4 1 16,0-2-1-16,1-7 2 0,0-3-2 16,0-2 6-16,1-4-6 0,-4-4 4 0,1 0-4 15,-4-5 0-15,0-3 1 0,-4 1 1 16,-1-3-2-16,-2 3 0 0,-5 3 0 15,1 5 0-15,-5 4 2 16,0 6-2-16,-5 3 0 0,-3 4 0 0,-1 1 0 16,-4 3 0-16,-1 6 0 0,0 3-1 15,0 7 0-15,0 3-1 0,-1 1 1 16,-4 0 1-16,2 0-2 0,2 2 2 16,1-2 0-16,0-1 3 15,0-4-3-15,4 1 0 0,1-3 0 0,0-4 0 16,-1 2 0-16,0-4 0 0,-1-2 0 15,2 3 0-15,4-2 2 0,2 2-2 16,3 2-2-16,6 1 2 0,3 2 0 16,1-2 0-16,3 0 0 0,-1 0 4 15,5-1-4-15,-2-2-1 0,1-2 1 16,0 0-3-16,-1-2 6 0,-1 0-6 16,0-3 5-16,-2-1-2 0,-1 0 6 15,-2-1-5-15,-2-7 1 0,-1-1-2 16,-4-3 0-16,-1-2 1 0,-1 1 2 0,-4-5-5 15,0 0 4-15,-4-1-2 0,-1-2 0 16,-1-4 0-16,-4-3-2 0,0 0-1 16,-5-2 2-16,-6-1-4 0,-1 1 1 15,0-1-1-15,1 3 7 0,-1 4-2 16,1 1 0-16,-1 5-5 0,2 0-4 16,0 2-8-16,2 1-13 0,-2 3-14 15,2-1 2-15,0 2 9 0,1 0 17 16,2 0 16-16,3 0 3 0,2-1 0 15,0 3 5-15,6 1 7 0,5 0-4 16,1 0-8-16,5 1 0 0,5 2 3 16,3 1-3-16,4 1 2 0,-1-1 4 15,0 2-2-15,3 2 3 0,-2 0-5 0,1 4 1 16,-2 3 2-16,0 3-2 0,-2 5 1 16,-3 1-1-16,1 4 1 0,-2 3 1 15,-3 2-1-15,0 4-1 0,-2 3-2 16,-2 3-1-16,-2-1-1 0,-2 5 0 15,-5-1-1-15,-2-2 3 0,-2 0-4 16,-1-4 0-16,-1-4 0 0,-1-3 0 16,-2-8 0-16,-2-2 0 0,2-5-4 15,0-4 2-15,0-2 2 0,2-2-2 16,1-2-1-16,0 0 3 0,0 0 3 16,0-4 8-16,0-4 16 0,0-7-6 15,4 0-21-15,3-4 1 0,2-1-1 0,4 0 3 16,3-1-3-16,1-2 2 0,0-1-2 15,5 0 1-15,-1-3-1 16,0 4 0-16,0-5 0 0,1 6-2 0,-2-2 2 16,0 7 0-16,-2 1 0 15,-2 4-1-15,1 4 1 0,-5 3-5 0,0 2 4 16,-3 3 1-16,-2 0-5 0,-1 4 5 16,1 8 0-16,1 1 0 0,-2 5 3 15,-1 4-2-15,-2 2 1 0,-1-1-2 16,-2 3 0-16,0 0 1 0,0-1-1 15,0 0 2-15,0-1-2 0,1-1 0 16,5-1 2-16,-1-4-1 0,2 1-1 16,2-4 0-16,3-1 0 0,4-1 1 15,3-1-1-15,5-1 0 0,1-2 0 16,6-1 0-16,2-4 2 0,4 0-2 16,3-4 2-16,0 1-2 0,4-3 1 15,0-4-1-15,2-3 2 0,-3-3-2 16,-3-2 2-16,-3-5-2 0,-1-2 0 0,-2-3 0 15,-4-2 0-15,-2-3 0 0,-8 1 0 16,-2-2 0-16,-8 0-4 0,-6 0 3 16,-4 3 0-16,0 4 0 0,-5 2 0 15,-5 2-2-15,-5 2-1 0,-2 2-1 16,-5 2 3-16,-2 2-1 0,-4 2-2 16,-4 3 5-16,-1 6 0 0,-1 0 3 15,2 5-3-15,1 10 1 0,5 5-1 16,5 5 1-16,1 3-1 0,8 4 0 15,4 1 0-15,6 2 0 0,3 0 1 16,11-1-1-16,6-2 2 0,5-1 0 16,4-4-1-16,-2-3-1 0,6-1 1 15,-2-3-1-15,4 0 2 0,-1-2-1 0,3-2 3 16,-3-2 0-16,1-4 1 0,-2 1-5 16,1-7 0-16,-2-1 0 15,-1-2 2-15,2-1-1 0,-2 2-1 16,-1-6 1-16,0-2-1 0,-1-4 0 0,-2 1-7 15,-3-5-7-15,-1 0-18 0,-4-2-6 16,-5-3-7-16,-2-2-55 0,0 5-26 16</inkml:trace>
  <inkml:trace contextRef="#ctx0" brushRef="#br0" timeOffset="41936.8005">13593 14186 377 0,'0'0'8'0,"0"0"-3"0,0 0 6 16,0 0-2-16,-15-63-4 0,-1 59-4 16,-6 3 1-16,-1 1-4 0,-2 3 2 15,5 5-1-15,1 3-1 0,3 4 0 16,3 2 0-16,6 2-1 0,2 2 1 15,3 3 1-15,2 1 1 0,2 3 1 16,7 3-1-16,6 3 0 0,2 5 1 16,5-2-1-16,1-1 0 0,-2 0 4 0,1-4-4 15,-3-1 2-15,-1-1 0 16,0-2-1-16,-4-1-1 0,-2-4 1 16,-2-2 0-16,-5-5-1 0,-1 0 0 0,-3-4 2 15,-1-1-2-15,-4-3 0 0,-4-3 0 16,-6-2 0-16,-6-2 1 0,-5-1 0 15,-8-5-1-15,0-4 1 0,-4 2 0 16,-3-2 0-16,1-4 0 0,-1 3 0 16,-1-2-1-16,7 1-5 0,3 0-9 15,8 2-37-15,2-1-16 0,6 1-22 16,4-1-4-16,6 2 5 0</inkml:trace>
  <inkml:trace contextRef="#ctx0" brushRef="#br0" timeOffset="42336.9671">14040 14384 61 0,'0'0'14'0,"0"0"27"0,0 0-8 16,0 0-12-16,0 0-9 0,0 0-6 15,0 0 8-15,0 0 4 0,121-156-17 16,-140 144 4-16,-5 5-4 0,-1 2 5 15,-2 5-1-15,2 1 3 0,0 9-4 16,4 4-2-16,0 3-1 0,3 5-1 16,5 0 1-16,2 2 0 0,6 3 4 15,5 5-1-15,7 3-2 0,10 4 4 16,7 1-3-16,2 2 1 0,5-3-1 16,-2 0 7-16,1-3-3 0,-3-3 8 15,1-2-4-15,-5-4-3 0,-1-3 2 16,-2 0-6-16,-4-5-2 0,-2 0 3 0,-4-2-3 15,-6-2-1-15,-3-5-1 0,-1 0 0 16,-7-4 0-16,-7-5-8 16,-8-1 8-16,-9-5 3 0,-11-7 11 0,-8-1-7 15,-7-5 0-15,-10 1-5 0,-5-2 1 16,-3 0-3-16,0 4 0 0,1 0 0 16,4 2-15-16,1 3-75 0,13 2-105 15</inkml:trace>
  <inkml:trace contextRef="#ctx0" brushRef="#br0" timeOffset="42968.43">13613 15607 228 0,'0'0'36'16,"0"0"-26"-16,0 0-7 15,0 0-3-15,0 0-4 0,0 0-2 0,0 0 5 16,0 0 1-16,-135 38 8 0,72-38-1 15,-9-1-3-15,-7 0-4 0,-9 0 0 16,-3 0 1-16,-9 0-1 0,-8-2 1 16,-3-1 0-16,-8 0 1 0,-10-2-2 15,-10 0 1-15,-6-4 2 0,-12-2-3 16,-7 0 1-16,-11-2 1 0,-7-4 7 16,-11 1 7-16,-8-5 5 0,-9-2 1 15,-6-1-7-15,-3 0 1 0,0 0 4 0,2 1-5 16,12 3-8-16,15 4 1 0,12 3-2 15,14 3-4-15,15 4-2 16,13-1 0-16,15 2 2 0,15-1-1 0,15 3-1 16,15 1 0-16,17-1-2 15,17 0 1-15,13 0 1 0,16 2-6 0,13 1-7 16,18-2-58-16,11-2-92 0</inkml:trace>
  <inkml:trace contextRef="#ctx0" brushRef="#br0" timeOffset="45770.1193">15180 14733 112 0,'0'0'7'15,"0"0"6"-15,0 0-7 0,0 0 5 16,0 0-6-16,0 0 1 0,-47-31 9 0,46 29 10 15,0-1 8-15,1 0-2 16,0-2-9-16,0 2-4 0,0 0 0 16,0-1-3-16,4 2-7 0,2-2-8 15,8 4 0-15,8 0-10 0,4 0 2 0,7 0 8 16,2 0 13-16,1 2-10 0,0-1-3 16,-1 0 0-16,-2 1-1 0,-1-1 7 15,0 3-6-15,-3-1 0 0,-5 1 3 16,-2-1-3-16,-5 0-1 0,-4-2-1 15,0 3-4-15,-8-1-27 0,-3 2 8 16,-2 1-20-16,-5-1-4 0,-7 0-4 16,0 1-17-16</inkml:trace>
  <inkml:trace contextRef="#ctx0" brushRef="#br0" timeOffset="46034.6162">15072 14824 227 0,'0'0'10'0,"0"0"3"0,0 0 11 16,0 0 1-16,0 0-15 16,0 0 0-16,0 0 13 0,0 0-5 15,0 0-18-15,61 4 0 0,-24-4 6 0,4 2-5 16,1 0 5-16,0 2-2 0,-4 0-2 16,0-1-1-16,0 3-1 15,-3 0 2-15,-2-2-2 0,-4 3 3 0,-1-2-3 16,-5 1 0-16,-4-2 2 0,-3 0-2 15,-4 1-2-15,-3-2-3 0,-3 3-3 16,-1 1-9-16,-4 0-20 0,-1 0-4 16,-4 1-16-16,-7-1-38 0</inkml:trace>
  <inkml:trace contextRef="#ctx0" brushRef="#br0" timeOffset="46251.288">15054 15084 288 0,'0'0'33'0,"0"0"-16"16,0 0-3-16,0 0 14 0,0 0-22 15,0 0-2-15,0 0 7 0,0 0-2 16,0 0-5-16,176 8 0 0,-116-8-3 16,1 2 0-16,-1-1-1 0,-1-1-1 15,-1 1 1-15,-3-1 0 0,-2 1 0 16,-6-1-6-16,-4 1-30 0,-8-5-74 15,-10-4-103-15</inkml:trace>
  <inkml:trace contextRef="#ctx0" brushRef="#br0" timeOffset="47134.5666">16711 14799 253 0,'0'0'12'0,"0"0"-5"0,0 0 15 16,0 0-3-16,0 0-13 16,0 0-5-16,0 0-1 0,0 0 1 15,-6-192 0-15,-10 166-1 0,-1 0 3 0,-3 2-3 16,-4 2 1-16,2 6-1 0,-4 2 1 15,0 2-1-15,-2 4 3 16,-1 4-3-16,2 4 0 0,-3 0 4 0,-1 7 0 16,0 7 0-16,0 4-1 0,0 4 0 15,6 6-1-15,6 1-2 0,2 4 1 16,6 1 0-16,4-1-1 0,1 1 2 16,4-2-2-16,1 0 0 0,1-1 0 15,3-4 0-15,5-3 0 0,1-4 0 16,3-2-2-16,4-4 2 0,3-3 2 0,2-2-2 15,6-4 0-15,1-3-2 16,2-1 2-16,-1-6 2 0,1-4-2 16,0-3 0-16,0-4 3 0,-4 0-3 15,-1-3 0-15,0 0 1 0,0 0-1 0,-3 2 0 16,-4-1 0-16,-1 3 0 16,-4 2 0-16,-1 2 0 0,-3 4 0 0,-2 3 0 15,-3 3 0-15,-1 1 0 0,-2 1-1 16,-1 6 0-16,0 5-1 0,0 4 2 15,0 3 0-15,0 3 0 0,-4 2 0 16,1 1 0-16,0 1 0 0,2-1 0 16,1-1 1-16,0-3-1 0,0 0 0 15,3-2 0-15,3-2 0 0,3-2 0 16,0-3 0-16,1-1 1 0,2-2-1 16,0-1 0-16,4-1-1 0,-1-3 3 15,1-1-4-15,-1-3 2 0,1 2-18 0,0-5-12 16,0-4-12-16,0-2-34 0,0-2 5 15</inkml:trace>
  <inkml:trace contextRef="#ctx0" brushRef="#br0" timeOffset="47784.5844">17393 14572 142 0,'0'0'9'0,"0"0"0"16,0 0 14-16,0 0 11 0,0 0-20 15,0 0-8-15,0 0-3 0,-4-53 1 16,-1 48-2-16,0-1 2 0,-2 1-1 15,-2 2-1-15,-1 0 2 0,-2 0 2 16,-1 1-1-16,-4 2-2 0,0 0-1 16,-4 0 3-16,4 3-5 0,-3 4 1 15,2 0-1-15,0 2 3 0,1 0-2 0,2 3-1 16,-1-4 0-16,5 2 1 16,4 1-1-16,1 0 0 0,4 0-1 0,2 2 0 15,6 0 1-15,3 2 0 0,5 1 1 16,6-1 0-16,6 2 1 0,2 1 0 15,0-2-2-15,3 0 5 0,-1 1 1 16,-3-1 4-16,-3 2-1 0,1-3 3 16,-5-1-1-16,-3 1-5 0,0 0-3 15,-8-2 1-15,0 0 0 0,-3-2 1 0,-5 2-5 16,-1-3 2-16,-7 1 1 16,-5-2-2-16,-8-3 2 0,-1-1 2 15,-8-2-4-15,-4-3 5 0,0-1-3 16,-3 1 1-16,1-4-4 0,2 2 3 15,3-2-3-15,4-2 0 0,5 0 0 0,2-2-8 16,3 0-26-16,1-3-34 0,4 1-74 16</inkml:trace>
  <inkml:trace contextRef="#ctx0" brushRef="#br0" timeOffset="50366.2367">17465 14719 137 0,'0'0'28'0,"0"0"7"0,-5-49 3 0,4 36-1 16,1 0-11-16,-2 3-5 0,1-1 1 15,0 6-3-15,1-1-11 0,0 4 4 16,0 2-2-16,0 0-2 0,0 2-8 16,0 6 0-16,7 5-10 0,3 4 9 15,1 6 1-15,6 2 0 0,-1 2-1 16,1 0-18-16,-1 1-39 0,1-1-8 15,-1-2-30-15,1-5 0 0</inkml:trace>
  <inkml:trace contextRef="#ctx0" brushRef="#br0" timeOffset="50666.8431">17908 14859 147 0,'0'0'45'0,"0"0"-29"0,0 0 13 15,0 0 0-15,0 0-9 16,0 0-14-16,0 0-5 0,0 0 0 15,0 0-1-15,0 0 0 0,-7-170 0 0,0 170 1 16,-2 1-1-16,3 7-1 0,-4 11 1 16,3 7 5-16,-1 10-3 0,5 8 1 15,2 7-1-15,0 6 1 0,1 4-1 16,2 4-2-16,1-1 1 0,1 1 1 16,-1-1 0-16,-1 1 0 0,-2 0-1 15,4-1 1-15,2-1 0 0,-1-3 2 16,0-4-1-16,-1 1 0 0,1-3-2 15,-1-4-1-15,-2-1 0 0,1-4 1 16,-3-7-1-16,-1-6-1 0,-7-7-6 16,-3-6-26-16,-7-9-7 0,2-7-31 15,-7-3-17-15,0-10-7 0</inkml:trace>
  <inkml:trace contextRef="#ctx0" brushRef="#br0" timeOffset="51500.3475">18173 14905 290 0,'0'0'11'0,"0"0"-6"0,0 0 3 15,0 0 8-15,0 0-14 0,0 0-2 16,0 0-2-16,0 0 2 0,-16 1 0 15,16 18 0-15,0 3 0 0,0 1 0 16,0 1 0-16,0 1 0 0,0 0 0 16,-1-2 0-16,-3-1 2 0,2 0-2 15,1-3 1-15,0-4-1 0,1-3 0 0,0-6 1 16,0-1-1-16,0-5 0 16,2 0 0-16,5-3 3 0,-1-5-2 15,4-6 1-15,-1-2-1 0,4-4 1 0,-3-4-2 16,0 0 0-16,3 0 0 15,-3-1 0-15,-1 2 2 0,1 1-2 0,-2 1 2 16,0 3-1-16,-2 2-1 0,-4 4 1 16,3 3 1-16,-3 4 1 0,-1 3-2 15,0 0 3-15,-1 2 3 0,0 2-7 16,0 6 0-16,0 5-6 0,0 4 6 16,0 1 0-16,-1 4 0 0,1 0 0 15,0 0 3-15,3-3-3 0,2 2 0 16,1-4 0-16,1-1 0 0,-2 0 0 15,4-5 0-15,0-2 1 0,3-2-2 16,2-4 1-16,2 0 0 0,4-3 1 16,-1-5-1-16,5-4 0 0,-1-5 0 0,-3-1 0 15,2-5 1-15,-4 1-1 0,-3-2 1 16,-2-1 0-16,-1-1 3 0,0 4 0 16,-4-2 3-16,0 5-3 0,-3 2 8 15,1 3 1-15,-2 4-4 0,-3 3-2 16,0 3-4-16,-1 1-1 0,2 0-2 15,-2 6 0-15,1 6-3 0,0 4 1 16,0 3 2-16,0 2 0 0,4 2-2 16,0 0 4-16,0 1-2 0,3 1 2 0,1-2-2 15,3 1 0-15,-1-1 0 16,2-2 0-16,3 0 2 0,2-1-2 16,4-3 0-16,0-1 0 0,-1-1 0 15,5-2-1-15,-2-3-13 0,3 1-15 16,-7-6-17-16,5-3-5 0,-3 0-18 15,-4-2-20-15,1-4 50 0,-4-6 33 0</inkml:trace>
  <inkml:trace contextRef="#ctx0" brushRef="#br0" timeOffset="52331.909">19024 15185 22 0,'0'0'58'0,"0"0"-14"15,0 0-6-15,0 0 9 0,0 0-12 16,0 0-2-16,0 0 1 0,0 0-13 16,-2-171 10-16,-2 164-14 0,1 1-6 15,0 6-3-15,1-1-4 0,1 1-4 16,0 7-1-16,-2 1-2 0,2 6 0 15,1 5 0-15,0 2 3 0,0 2 1 16,5 1-1-16,-3 0 0 0,3 1 0 16,-2-2 3-16,0-2-3 0,0-2 1 0,-3-4-1 15,2-3 3-15,1-4-2 0,0-4-1 16,0-3-3-16,2-1 3 16,-1 1-3-16,4-8 3 0,-2-1 3 0,6-5 2 15,-3-2-5-15,1-2 2 16,-2-2-2-16,1 0 1 0,-2 0 2 15,0 0-3-15,-4-2 1 0,5 2 0 0,-4 3-1 16,-1 3 0-16,-1 3 0 0,0 4 1 16,-1 3 0-16,-1 2 0 0,0 1-1 15,0 3 1-15,0 5-1 0,0 4-4 16,0 4 4-16,-1 4 0 0,0 0 1 16,1 0-1-16,0 0 1 0,0 0-1 15,1-1 0-15,5-5 0 0,3 0 1 16,-3-3-1-16,3-4 0 0,0-2-1 15,3-3 1-15,1-1 1 0,4-5-1 16,-1-4 0-16,0-3 0 0,0-2 0 16,-2-2 0-16,0 0 0 0,-1 0 0 0,-2 1 0 15,2 1 0-15,-5 2 0 0,0 3 0 16,-4 2 1-16,1 3-1 0,-2 1 0 16,-1 2-1-16,3 5 0 15,-3 3-2-15,3 5 3 0,-1 2 0 0,-1 3 1 16,0-1-1-16,-2 2 0 0,4-2 0 15,0 3 1-15,1-1-1 0,8 1 0 16,-1-2 0-16,5-5-1 0,4 2 1 16,8-3-5-16,1-2-6 0,4-5-4 15,1-2 3-15,3-3-2 0,3-1 4 16,-2-5 5-16,-3-4 5 0,-2-4 2 16,-4 2-1-16,-5-1 0 0,1-3 0 15,-5 0-1-15,-3-3 2 0,-2 1-1 16,-5-3 0-16,-1 1 0 0,-6 0 4 15,-3 2-5-15,-2 2-3 0,-1 5 3 0,-7 0 3 16,-2 4-3-16,-4 3-1 16,-3 3 1-16,0 1 1 0,-2 4 0 0,-3 7-1 15,-2 3-1-15,6 5 1 0,-1 4 0 16,4 3 0-16,1 2 0 0,7-1 0 16,2 0 0-16,4-1 0 0,1-1 1 15,5-2-1-15,3-1-1 0,6-4 1 16,2-2 1-16,1-2 0 0,6-1-1 15,2-1 0-15,4-1-1 0,7-3 2 16,-1 0-2-16,1-1 2 0,3-3-1 16,-1 1 0-16,1-3 0 0,-2-1 0 15,-3-1-12-15,-1-3-20 0,-4-4-17 16,1-1-30-16,-4-3 20 0,-3-3 14 16,3-2-13-16</inkml:trace>
  <inkml:trace contextRef="#ctx0" brushRef="#br0" timeOffset="52598.3499">20540 14726 179 0,'0'0'9'0,"0"0"5"0,0 0 27 16,0 0-17-16,0 0-13 0,0 0 4 15,10-62 3-15,-10 68-18 0,2 11 1 16,0 7-1-16,-2 6 3 0,1 8-3 15,-1 3 5-15,0 7-5 0,0 6 2 16,0 2 1-16,0 2-1 0,1 3 1 16,0-2-3-16,2-2 2 0,0-3 1 15,-1-4-2-15,2-4 0 0,-1-4-1 0,1-3 0 16,1-2-1-16,-1-5-3 16,-1-4 0-16,1-2 4 0,-1-5-12 0,-1-2-11 15,2-3-9-15,-1-3-37 0,0-3-50 16</inkml:trace>
  <inkml:trace contextRef="#ctx0" brushRef="#br0" timeOffset="53433.184">20379 15310 257 0,'0'0'15'0,"0"0"-13"16,0 0 1-16,0 0 1 0,0 0-3 15,0 0-1-15,0 0 0 0,0 0-8 16,0 0 7-16,-35-153 1 0,48 141 1 0,2 3 6 16,3-1 5-16,2 4 1 0,3 1-6 15,4 4-7-15,2 1 8 16,3 0-7-16,-1 7-1 0,2 2 0 0,1 4 0 16,-1 0 1-16,0 4 2 15,-2 4-1-15,-2 3 2 0,-1 3-3 0,-4 3 1 16,0 2-2-16,-3 1 0 0,-2 1 0 15,-3 0 2-15,-2-2-2 0,-5-2 0 16,-1-2 0-16,-4-3-2 0,2-1-6 16,-3-6-4-16,-1-2-3 0,0-2 1 15,0-5 0-15,-2-5-1 0,1-2-8 0,2-2-9 16,2-6 6-16,1-6 26 16,3-5 1-16,0-3-1 0,2 0 3 0,1-2-1 15,0-1 4-15,1 1 13 16,-1-1-5-16,0 4 2 0,0 0-1 15,-1 3 0-15,0 2-7 0,1 2 3 0,-1 4-5 16,-3 3 4-16,1 4-1 0,-4 1-5 16,-1 0 0-16,0 6-3 0,2 3-1 15,-2 5 0-15,-3 3 1 0,0 0 0 16,1 2 0-16,-1 0-1 0,1 0 0 16,1 1 2-16,0 0-1 0,4 1-1 15,2-2 0-15,5-2-1 0,1-3-2 16,2-2-5-16,3-2-1 0,1-4 1 15,3-3 3-15,2-3 4 0,3-2 0 16,4-5 1-16,0-2 1 0,-1-3 0 16,-1-3 0-16,0-2 5 0,-2 0 1 15,-1-2 7-15,1-1-7 0,-4 0 4 0,-1-1-1 16,-3-2-1-16,-2 1 1 0,-1 4-3 16,-3 3-3-16,-2 3-2 0,1 0-2 15,-4 3 5-15,-3 3 0 0,0 2 1 16,-4 4-4-16,2 2-2 0,-2 10-2 15,3 7 2-15,-1 6 1 0,-1 8-1 16,-1 5 0-16,1 5 0 0,-2 9 1 16,2 3 0-16,-2 4 2 0,0 4-2 15,0 1 1-15,1 1-1 0,-1 1 0 16,-1 1-1-16,0 0 0 0,-1 1-1 16,0-4 1-16,-2 1 0 0,-4-1 0 15,0-4 0-15,-4-3 0 0,-3-4 0 16,-4-8 0-16,-4-7-1 0,-5-4 1 15,-6-9 0-15,-4-5-1 0,-5-7 1 0,-5-4-1 16,-8-9 1-16,-8-3 0 0,-6-10 1 16,-12-8 1-16,-6-7 2 0,-9-5-1 15,-6-7-3-15,-1-3 0 0,-5-10-17 16,0-10-72-16,13 1-98 0</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49:33.195"/>
    </inkml:context>
    <inkml:brush xml:id="br0">
      <inkml:brushProperty name="width" value="0.05292" units="cm"/>
      <inkml:brushProperty name="height" value="0.05292" units="cm"/>
      <inkml:brushProperty name="color" value="#FF0000"/>
    </inkml:brush>
  </inkml:definitions>
  <inkml:trace contextRef="#ctx0" brushRef="#br0">12433 8875 354 0,'0'0'10'15,"0"0"3"-15,0 0-8 0,0 0-2 16,0 0-2-16,-4-22-1 0,-1 27-6 15,-7 9 4-15,4 3 1 0,-1 5 1 16,2 7 0-16,2 3 0 0,1 7 0 16,4 3 0-16,0 4-4 0,6 2 0 0,1-3-1 15,-1 2 4-15,2-3-4 0,-2-5 5 16,5 3 0-16,-6-7-1 0,0-3 1 16,-1 0 0-16,0-4 7 0,-3-3-1 15,-1-3 3-15,0-4-6 0,-1-5 1 16,-4-3-3-16,0-2-1 0,1-2-1 15,1-3 1-15,1-1 0 0,1-2 0 16,0 0 1-16,0-3 1 0,0-7 5 16,1-5-2-16,0-2-3 0,0-4-2 15,1-1 0-15,4-3-1 0,2 2 1 16,1-2-4-16,1 2 4 0,1 2 0 0,-1 0-2 16,5 4 2-16,0 4-5 0,2 2 0 15,1 4 1-15,6 4 3 0,2 3 1 16,4 3 0-16,0 6 2 0,4 2 0 15,-1 6-2-15,0-1 3 0,-3 4-2 16,1 2 1-16,-6 2 1 16,-3 1-3-16,-6-4 2 0,-6 1-2 0,-3-2-2 15,-6-3 2-15,-1-1-6 0,-8-1-3 16,-5-2 9-16,-4-1 4 0,-5-4-1 16,-3-3 4-16,-5-2-2 0,0-5-2 15,0-1-1-15,-4-5 1 0,0-4 1 16,0-2-3-16,-4-3 0 0,3 0-1 15,1-1-3-15,5 0-8 0,4 3-20 16,9 1-29-16,2 1-28 0,5 3-30 16</inkml:trace>
  <inkml:trace contextRef="#ctx0" brushRef="#br0" timeOffset="434.3152">13234 9443 278 0,'0'0'16'0,"0"0"-8"0,0 0-8 16,0 0 0-16,0 0 2 0,0 0 1 15,0 0-2-15,0 0-1 0,-97 8-1 16,88 9 1-16,1 3 1 0,3-1-1 16,3 3-2-16,2 2-7 0,-1-2 3 15,7 1-5-15,3-3-2 0,2-1 6 0,-2-1 7 16,1-5 0-16,2-4 4 0,-2-5-2 16,1-2 25-16,3-2 10 0,0-2-3 15,-1-5-10-15,1-2-3 0,-1 1-9 16,-2-6-2-16,-3 1-5 15,0-3-5-15,-4-2-11 0,2-2 9 0,-2-3-3 16,-1-2-3-16,-1-3 3 0,-1 0-4 16,1 2-5-16,-1-3 6 0,2 4-12 15,-2 0-11-15,1 5 5 0,0 3 0 16,0 2 5-16,1 4 5 0,1 1-25 0,0 4-55 16</inkml:trace>
  <inkml:trace contextRef="#ctx0" brushRef="#br0" timeOffset="766.1918">13634 9285 311 0,'0'0'19'0,"0"0"2"16,0 0-13-16,0 0 2 0,0 0 7 15,0 0 1-15,0 0-9 0,0 0-2 16,0 0-7-16,184 132 1 0,-161-106 1 0,2 2-2 16,-3-2 1-16,2 2-1 15,-2-3 0-15,0 3 1 0,2-4 1 16,-1 0 0-16,3-2-2 0,-3-2-4 0,0-2 4 16,0-2 2-16,-4-4 0 0,2-4-1 15,-4 0-1-15,-3-2 2 16,0-3-2-16,-3 0 1 0,-3-3-1 0,1 0 0 15,-4 0 0-15,1-3-2 0,-1-3-15 16,0 0-18-16,1-3-16 0,-3-3-40 16,1-4 34-16,-1 1-13 0,2-3-18 15</inkml:trace>
  <inkml:trace contextRef="#ctx0" brushRef="#br0" timeOffset="899.8952">14296 9465 66 0,'0'0'136'0,"0"0"-79"0,0 0-8 16,0 0-16-16,0 0-11 0,0 0-13 15,0 0 2-15,0 0 2 0,0 0 9 16,-147-40-7-16,114 55-8 0,-2 4-5 16,-3 1-2-16,0 0 0 0,0 0 1 0,-5-1-1 15,1 1-4-15,-1 0-37 0,0-3-58 16,9-1-76-16</inkml:trace>
  <inkml:trace contextRef="#ctx0" brushRef="#br0" timeOffset="2033.0043">16522 9627 285 0,'0'0'28'0,"0"0"-21"15,0 0 5-15,0 0-4 0,0 0 2 16,0 0-6-16,0 0-3 0,0 0 2 16,255-12-3-16,-206 15 0 0,0 0-2 15,3-1 2-15,1 1 1 0,-4-2-1 16,-1 1 0-16,-1 2 3 0,-2-2-3 15,-3-1 0-15,-4 0 0 0,-5-1 0 16,-4-1 0-16,-5-3 0 0,-2-2-2 0,-5 0-33 16,-2-3-35-16,-5-1-10 0,-5 1-55 15</inkml:trace>
  <inkml:trace contextRef="#ctx0" brushRef="#br0" timeOffset="2171.5962">17439 9432 241 0,'0'0'40'0,"0"0"-13"0,0 0-14 16,0 0 7-16,0 0-3 0,0 0-4 16,0 0-4-16,0 0-7 0,0 0-2 0,140 211 0 15,-140-187-2-15,-8-4-4 16,-8 1-20-16,-5-2-8 0,-9-2-2 16,-11-2-5-16,-5-5-24 0,-4-4-53 15</inkml:trace>
  <inkml:trace contextRef="#ctx0" brushRef="#br0" timeOffset="3049.0608">9820 9431 316 0,'0'0'17'0,"0"0"-17"0,0 0 0 16,0 0 0-16,0 0-1 0,0 0-1 16,0 0-19-16,0 0 14 0,0 0 7 15,-10 75 0-15,-13-68-1 0,-6 2 0 16,-7-3 1-16,-8 1 0 0,-7-1 1 16,-6 1 0-16,-8-1 1 0,-8 0-1 15,-6-4 2-15,-4 3 1 0,-2-2 9 0,-2 0 0 16,2 2 4-16,4-5-1 15,10 3-6-15,7-1-5 0,7 1-5 16,8 0-1-16,5-3-1 0,3 0-3 0,7 0-2 16,3-3-5-16,5-1-4 0,6-2-2 15,5 2-5-15,3-4-15 0,6 0-5 16,2 2 2-16,3-3-28 0,1-3-12 16</inkml:trace>
  <inkml:trace contextRef="#ctx0" brushRef="#br0" timeOffset="3266.9076">8850 9372 145 0,'0'0'264'0,"0"0"-254"0,0 0-10 15,0 0 2-15,0 0-1 0,0 0 0 16,0 0 0-16,0 0 2 0,-206 127-1 0,182-101-2 15,7-1 0-15,6 0 1 0,7-1-2 16,4 1-1-16,9-1-11 0,11-3 4 16,12 3 0-16,16-2-8 0,15 2 7 15,10 2-5-15,14 2-25 0,-10-11-72 16</inkml:trace>
  <inkml:trace contextRef="#ctx0" brushRef="#br0" timeOffset="4848.5457">18180 9258 375 0,'0'0'24'0,"0"0"-21"16,0 0 4-16,0 0-5 0,0 0 1 16,0 0-3-16,0 0 1 0,0 0-2 15,-71 43 1-15,61-20-3 0,4 0-6 16,-3 4-11-16,2-1 1 0,-1 0 4 16,3 1 1-16,0-2 10 0,1-2-4 15,0-4 7-15,1-1 1 0,3-3-2 0,0-7 1 16,4-2 1-16,4-1 10 15,-2-2 9-15,4-2-2 0,2-1-7 0,2 2 2 16,2-1-9-16,1 1 1 16,3-1-4-16,2 2-2 0,-2 1 0 0,5 0-1 15,-1 4-2-15,0 1-4 0,0 1 3 16,-2 0 4-16,2 0 2 0,-4 1 0 16,-1 0-4-16,-2-2 2 0,-5 0 2 15,0-3 1-15,-3 0 0 0,-1-2 2 16,-1-1-3-16,-3-3 1 15,3 0-1-15,-3 0 6 0,-2 0 3 0,0-5 6 16,3-3 4-16,-2-1-3 0,1-3-5 0,-1-2-4 16,-2-1-3-16,2-1-1 15,2-3-3-15,-4-1 0 0,0-1 0 0,0-4 0 16,-1 0-2-16,0-2-3 16,-8 0-6-16,1-1 5 0,-5 3-6 15,4 0-2-15,-3 2 0 0,-2 1-16 16,1 2-38-16,0 1-54 0</inkml:trace>
  <inkml:trace contextRef="#ctx0" brushRef="#br0" timeOffset="5748.4169">18678 9214 369 0,'0'0'10'0,"0"0"-7"0,0 0 1 15,0 0-4-15,0 0 1 0,0 0-1 16,0 0-7-16,0 0-18 0,116-237-11 15,-108 206-11-15,0 2 34 0,0 4-9 16,1 0 11-16,3 5 11 0,-1 6 7 16,-2 3 3-16,1 5 11 0,-3 1 0 15,3 5 6-15,-4 0-11 0,0 11-7 16,0 8-5-16,-1 5-2 0,-2 6 0 16,2 7 1-16,-3 3-1 0,-2 2 0 15,-1 3-2-15,-7 0 0 0,2 2 0 0,-3-1-1 16,4-3 2-16,-2 2 1 0,0-5-1 15,5 2 0-15,0-6 0 0,1 1-1 16,1-3-1-16,1-4 0 0,3-2 1 16,5-2 0-16,-1-1 0 0,2-6 1 15,-1-1 0-15,3-5-1 0,-3-3 0 16,2-2 6-16,3-2-6 0,-1-3 0 16,4-3 0-16,-1-2 3 0,4-5-2 15,-2-7 3-15,0 1-4 0,0-5 0 16,-1-5-1-16,-1 1-2 0,-1-3-1 15,0 2-3-15,-5 1 5 0,-1 5 2 16,3 2 0-16,-4 2 2 0,1 4 2 16,-1 4 3-16,-2 1-1 0,-2 4-4 0,3 0-2 15,-1 3 0-15,0 6-2 16,1 4 1-16,0 6 1 0,1 3 0 0,1 3 0 16,-2 1 0-16,0 1 1 0,0 2-1 15,1-3 0-15,-4-1 0 0,3 0 0 16,0-3 0-16,-2-2 1 0,4-2 0 15,-3-4-1-15,3-3 3 16,-3-2 1-16,3-1 0 0,-1-3-1 0,-1-1-1 16,1-2 1-16,0-2-1 0,0 0 0 15,-3 1 2-15,6-5-2 0,-3-4-2 16,0 1 0-16,-3-6 0 0,4-2-5 16,-2-1-3-16,-3-1-3 0,-1-1 0 15,-1-3-4-15,-1 1-3 0,0 0 14 16,0 2 4-16,0 2 2 0,-1 1-1 15,0 4 1-15,0 4 9 0,0 3 6 16,2 1-1-16,-2 3 0 0,0 0-4 16,0 3-12-16,0 3-2 0,-1 5-6 0,1 1 5 15,0 3-4-15,1 3 5 0,0-1-3 16,5 1 3-16,-1 1-6 0,1 0 2 16,2 2 3-16,0-4-5 0,6 0-3 15,0-3 2-15,2-1 4 0,2-3 5 16,0-1-2-16,1-3 4 0,-1-3-2 15,3-3 0-15,-4 1 2 0,2-7-4 16,-2-2 0-16,1-3-28 0,-3-6-30 16,1-1-13-16,-4-7-42 0</inkml:trace>
  <inkml:trace contextRef="#ctx0" brushRef="#br0" timeOffset="6216.8972">20082 9406 277 0,'0'0'39'16,"0"0"-25"-16,0 0-10 0,0 0 3 15,0 0-4-15,0 0 4 0,0 0-7 16,-128-16 4-16,106 16-3 0,0 0 0 0,0 2 1 16,6 2-2-16,6 3-3 15,2 2-2-15,6 0-3 0,2 1 3 0,2 5-6 16,7-1-2-16,4 4 13 0,3 1 2 16,3 3 5-16,5-3 5 15,-2 4 2-15,1 1-3 0,0-1-1 0,-1 4-5 16,0 0 3-16,-2 0-3 0,-1 1-4 15,-5-5 0-15,-3-1 0 0,-3-2-1 16,-2-2-1-16,-4-3-2 0,-2-4 2 16,0-2-3-16,-7-1-5 0,0-5 0 15,-4 0 8-15,0-3 1 0,-7 0 2 16,-3-6 2-16,-3-5 0 0,-6-3 0 16,-2-4-4-16,0-1 0 0,0-1-2 15,1-2-7-15,5 0-17 0,1-1-22 16,6 0-20-16,2 1-22 0,3 2-25 15</inkml:trace>
  <inkml:trace contextRef="#ctx0" brushRef="#br0" timeOffset="6564.3522">20396 9065 357 0,'0'0'30'0,"0"0"-30"16,0 0-7-16,0 0 6 0,0 0 1 15,0 0 1-15,0 0 0 0,0 0 0 0,-55 175 0 16,45-133-2-16,1 0-4 0,3 3-8 15,3 0 1-15,-1 1 0 0,2-2 9 16,-1-1-2-16,3-4 0 0,-2-2 4 16,2-5 1-16,0-2 0 0,0-3 4 15,0-2 6-15,3-3-2 0,-2-5 0 16,0-3-8-16,-1-4 2 0,0-3-2 16,0-2-10-16,0-1-19 0,1-1-45 15,3-3-29-15</inkml:trace>
  <inkml:trace contextRef="#ctx0" brushRef="#br0" timeOffset="7114.8163">20628 9522 367 0,'0'0'49'0,"0"0"-49"0,0 0-2 16,0 0 2-16,0 0 5 0,0 0-5 15,0 0-1-15,0 0-8 0,0 0-29 16,-128 140-5-16,120-119-5 0,-1-1 7 16,7-2 24-16,2 0 13 0,2-1 4 15,8-1-4-15,3-1 4 0,3-1 23 16,4 0 0-16,1-3 3 0,6 3-1 15,1-4-8-15,1 0-7 0,3-3-3 16,-3-1-5-16,1-1 6 0,0-3-8 0,-2-2 0 16,2 0 3-16,-4-4-3 15,-1-5 0-15,0-1 0 0,-2-4-6 0,-5-1 6 16,-1-4-2-16,-6-3-6 0,0-3 1 16,-6 2 0-16,-3-2 1 0,-2 4 6 15,-1 5 6-15,-5 1-4 0,-1 1-2 16,-7 3 5-16,1 3 0 0,-3 0-2 15,-4 4 3-15,3 4 0 0,0 4-3 16,1 5-3-16,1 4 1 0,3 4 0 16,0 3-1-16,4-1 0 0,4 3 3 15,3 1-3-15,1 2-5 0,1-1 2 16,5-1 0-16,5-1 2 0,2 0-6 16,3 1 7-16,-1-5 8 0,3 0-5 15,-3-4-3-15,2-1-3 0,-3-2 1 0,0-3 2 16,0 1-2-16,-1-4-26 0,3 1-27 15,-5-4-14-15,0-2-39 0</inkml:trace>
  <inkml:trace contextRef="#ctx0" brushRef="#br0" timeOffset="7763.8561">21244 9617 208 0,'0'0'29'0,"0"0"-16"0,0 0-6 16,0 0 2-16,0 0 10 0,0 0-13 15,0 0-2-15,0 0-2 16,101 107 0-16,-91-78-2 0,-2 2 0 0,-1-2 0 16,0 1-1-16,1-1-2 15,-3-4 2-15,1-3 0 0,-3-2 0 0,0-3 1 16,-2-3-1-16,-1-4 1 0,0-1 0 15,0-5 6-15,0-1 5 0,-1 0-1 16,-1-3-8-16,0 0 5 0,-1 0-2 16,-2-3 5-16,-1-6 7 0,-2-4 2 15,2 1-8-15,0-5-4 0,1 0 0 16,3-3-4-16,0-2 0 0,2-1-3 16,0-4 0-16,4 0-7 0,6 2-15 15,5-3-13-15,2 5-17 0,5 4 5 16,4 1 33-16,3 7 3 0,5 0-16 15,1 5 2-15,2 0-1 0,1 4 8 16,-1 0 10-16,1 1 4 0,-2 1 3 0,0 0-2 16,-1 0 0-16,-3 0 3 0,-2 0-1 15,-4 1 2-15,-4-1-1 0,-5 0 1 16,-4-1 4-16,-6 1 15 0,-3-3 9 16,-4 0 3-16,0-3 6 0,-5 4-14 15,-5-1-20-15,-4 0 2 0,-3 2-4 16,-5 1 2-16,2-1 4 0,2 2-5 15,3 6 3-15,2 1-2 0,6 3-3 16,0 4-1-16,5 1 0 0,2 2 0 16,4 4 6-16,3-1-3 0,3 3 9 15,2 4-5-15,2-2 7 0,-1-1-1 16,0-1-2-16,-4-2 3 0,1-3-4 16,-2-1 3-16,-3-2-3 0,0-1-5 15,-3-1 0-15,-2-3 0 0,-1-2-5 0,-5 0-5 16,-3-2 5-16,0-1 0 0,-6-3 2 15,-6-2-1-15,-5-1 1 0,-5-4 1 16,-4-5-3-16,-5-4-1 0,-6 1-12 16,-2-4-19-16,-6 1-26 0,-2-1-27 15,4 1-59-15</inkml:trace>
  <inkml:trace contextRef="#ctx0" brushRef="#br0" timeOffset="9563.6036">4758 8883 93 0,'0'0'281'0,"0"0"-266"0,0 0-8 16,0 0-7-16,0 0 0 0,0 0 0 0,-27 57 0 16,22-32 1-16,-1 0-2 15,2 2-8-15,-1-2-12 0,-2-2-9 0,2-3-7 16,-1 1 11-16,-1-3-4 16,3-6 21-16,1-1 8 0,3-4-5 15,0-1 6-15,0-5-2 0,1 1 4 0,4-2 4 16,2 0 19-16,-2 0 8 0,1-3 1 15,1 0-14-15,1 2-2 0,-1 1-8 16,1 0-8-16,1 5 3 0,1 3-5 16,5 4 0-16,2-1 0 0,1 3 0 15,1-2 1-15,3 3 0 0,2 1-1 16,3 2 0-16,3-2 0 0,-3-1 1 16,2 0-1-16,-2-3 0 0,-3 1-1 15,-4-8 0-15,0 1 0 0,-3-3 1 0,-4-3 0 16,-1 0 1-16,0 0 1 15,-4-6-2-15,-1 0 2 0,-3-4-1 16,0-2 3-16,-2-4 2 0,-2-1-5 16,0-3 6-16,-6 0-6 0,0-3-1 0,-4-1 0 15,-2-2 0-15,0 3 1 16,-3-2-1-16,-2 0-7 0,-2 4-4 0,1-1-5 16,1 3-12-16,5 1-25 0,-1 5-20 15,3 0-33-15</inkml:trace>
  <inkml:trace contextRef="#ctx0" brushRef="#br0" timeOffset="10296.5796">5290 8904 356 0,'0'0'17'0,"0"0"-13"15,0 0 2-15,0 0 7 0,0 0-7 0,0 0-6 16,0 0 0-16,-20-179-3 0,16 152-9 16,4 1-4-16,0 0 2 0,0-2 6 15,4 4-7-15,3 2 9 0,2 1 6 16,1 7-1-16,3 2 0 0,0 2-3 15,1 3 4-15,-2 4-1 0,-1 3 1 16,1 0 4-16,-4 4-2 0,1 7 3 16,-1 5-4-16,-1 5 1 0,0 9 3 15,-2 2-2-15,1 5 2 0,-4 4-3 16,2 2-2-16,-2 2 2 0,-1 0-2 16,-1 0 2-16,0-2-2 0,0-1-2 15,0 0 2-15,2-2 3 0,1-4-3 16,0-2 3-16,2 0-3 0,-1-5 0 15,1-1 0-15,-1-3 1 0,2-7-1 0,-3 0 0 16,2-3 0-16,-2-4 4 0,-1 0-4 16,0-4 0-16,-1 0 2 0,0-1-1 15,0-3-1-15,0-3 4 0,-1 0-4 16,3 0 0-16,1-3 0 0,0-3 1 16,2-5 3-16,0 0-4 0,0-3-1 15,3-4 0-15,-4 2 1 0,0-4 0 16,-2 1 0-16,2 2 0 0,-2 3 1 0,0 2-1 15,1 3 1-15,1 4 2 16,-2 2 0-16,2 3-3 0,-2 0-1 16,1 0-1-16,0 3-1 0,2 2 3 15,2 5 0-15,-3 4 0 0,2-1 0 16,0 4 0-16,3 0 0 0,-3 0 3 0,2 1-3 16,-3-1 0-16,1 2 1 0,0-2-1 15,-3-2-4-15,1-1 4 0,0-1 2 16,2-4-2-16,1-4 1 0,-1 3-1 15,3-5 0-15,1-3 0 0,2 3 2 16,2-3-1-16,2 0 3 0,1 0-3 16,-1-3-1-16,2 0 1 0,-5-5 0 15,1 1-1-15,0-3-2 0,0-2-11 16,-1 3-35-16,-2-4-51 0,-2-1-61 16</inkml:trace>
  <inkml:trace contextRef="#ctx0" brushRef="#br0" timeOffset="10596.2071">5960 9099 215 0,'0'0'20'0,"0"0"-7"0,0 0 5 0,0 0 2 16,0 0-20-16,0 0-2 0,0 0 2 15,0 0 4-15,-8 13-4 0,8-4 0 16,0 0-1-16,4 4-2 0,1-2 3 15,0 1 3-15,2 3-3 0,2 1 1 16,-2 1 1-16,1 1-1 0,-2-1 0 16,3 1 1-16,-3 0 2 0,1 1 3 15,-1-1-6-15,-1-1 4 0,2 2-1 0,-1-3-4 16,-1 0 1-16,0-2 2 16,-1-1-2-16,-2-4 0 0,-1-1-1 0,0-2-1 15,-1-3-5-15,0-2-16 0,-1 1-12 16,0-2 2-16,-3-3-21 0,0-3-47 15</inkml:trace>
  <inkml:trace contextRef="#ctx0" brushRef="#br0" timeOffset="11063.7137">6415 9022 314 0,'0'0'16'0,"0"0"-12"0,0 0-3 15,0 0 2-15,0 0 3 0,0 0-2 16,0 0-3-16,0 0-1 0,-101 40-2 16,97-30-3-16,3 3-5 0,1 1-8 15,7-1-16-15,3 1 20 0,2 3 13 16,4-2 1-16,0 2 2 0,2-1-1 16,0 1 11-16,1 1 13 0,-1 1-9 15,-2 1 3-15,0 4-14 0,-3 0 10 16,-2-4-9-16,-1 3-5 0,-5-2-1 0,-2-2 0 15,-3-3-4-15,0-2-3 0,-5-2 3 16,-2-3 3-16,-3-2 2 16,-1-2 4-16,-3-2-4 0,-3 1 5 0,-3-4-4 15,1 0 2-15,1-1-3 0,1-4-1 16,1-4-8-16,1 1-7 16,3-3-20-16,2-2-14 0,1 1-6 0,1-3-38 15</inkml:trace>
  <inkml:trace contextRef="#ctx0" brushRef="#br0" timeOffset="11431.6903">6794 8802 335 0,'0'0'12'0,"0"0"5"15,0 0 4-15,0 0-21 0,0 0 0 16,0 0 2-16,0 0 0 0,0 0 0 16,0 0 3-16,-11 146-4 0,11-113-2 15,0 0 2-15,5 3-1 0,0 1 0 16,3-3-1-16,0-1 1 0,3-2-5 0,-4-2 3 15,0-4 2-15,0-1 0 16,-1-4 0-16,-2-2 0 0,0-4-8 16,-2 1 7-16,0-5-1 0,-1-1 2 15,1 0 0-15,0-3-5 0,1-1-10 16,0-2-5-16,-1-1-25 0,2 1-24 0,-2-3-37 16</inkml:trace>
  <inkml:trace contextRef="#ctx0" brushRef="#br0" timeOffset="12162.2062">6946 9197 14 0,'0'0'180'0,"0"0"-150"16,0 0-15-16,0 0-1 0,0 0 10 16,0 0-1-16,0 0 2 0,0 0-9 15,0 0-16-15,11-40 0 0,-17 43-18 16,-1 3 17-16,-1 0 1 0,-2 0 1 0,3-1 2 15,1 3-3-15,2 1 0 0,1-1 0 16,2 2 0-16,-1 0 0 16,2 1 0-16,0-2-1 0,2 0 1 0,2 1 0 15,-1-1 5-15,2 1 3 0,2-3-6 16,1 2-2-16,4 0 1 0,3-2 2 16,4 0-2-16,3 1 2 0,2-3-2 15,0 3 0-15,2-5 1 0,3 0 1 16,-1 0-1-16,-1-3 0 0,0 0-2 15,-1-2 0-15,1-2 1 0,-5-2 2 16,2-1-3-16,-3-2 2 0,-2-1-2 16,-2-2 2-16,-3 0 0 0,-4-2 1 15,-2 0-1-15,-4 0-1 0,-4 2-1 0,0 1-2 16,-1 1 0-16,-3 4 2 16,1 2 1-16,-3 4-1 0,2 0-1 15,0 0 1-15,0 0 0 0,-1 0 0 0,-2 6-2 16,1 0 0-16,1 2 2 0,1 2 0 15,2 0 0-15,1-1 0 0,1 4 2 16,0-4-2-16,0 0 0 0,0 1-6 16,3-3 0-16,5 1-4 0,1-3 1 15,1-2 9-15,2 0-1 0,0-3 5 16,1 1-1-16,3-1 1 0,-4 0-4 16,2 0 3-16,0 0 0 0,2 0-3 15,0-3-2-15,3-1 2 0,1 0 4 16,2-2-4-16,-4 2 2 0,0-2-2 15,-1 2 2-15,-2 0-2 0,0 2 0 16,-7-1 3-16,0 0-3 0,1 1 0 16,-1 1 0-16,1 1-3 0,0 0 2 15,3 6 1-15,-1-1 0 0,1 4 0 0,-3 2 0 16,-2-3-1-16,0 7 2 0,-1-5-2 16,-4 2 0-16,0 1 0 0,-2-3-3 15,0 2 3-15,0-2-1 0,-4-3 2 16,0 3 0-16,2-5 0 0,-1 1-6 15,0 0-3-15,1-3 1 0,1-2-24 16,0-1 23-16,1 0-15 0,0 0-2 16,1-3 22-16,3-1-8 0,1-2-39 15,1 0 2-15,0-1 23 0,0-2 8 16,-1 0 11-16,2 1-7 0,2-1-23 16</inkml:trace>
  <inkml:trace contextRef="#ctx0" brushRef="#br0" timeOffset="12432.5582">7889 9254 17 0,'0'0'12'0,"0"0"-4"0,0 0 17 16,0 0 1-16,0 0-2 0,0 0 12 16,0 0 2-16,0 0-3 0,49-71-3 0,-53 70-18 15,-5 0-14-15,1 1-1 0,-7 0 1 16,1 1 0-16,0 3 1 0,2 4 0 16,1 1-1-16,0-1 2 0,6 3-2 15,0 3 0-15,5 1 0 0,0 1 0 16,6 2 0-16,4 1 1 0,2-1 3 15,3 2 9-15,3-1 0 0,0-2 6 16,-1 2 2-16,-5-2-4 0,-1-3-2 16,-6 1-9-16,-2-4-3 0,-2 3-3 15,-1-4-2-15,-6-2 0 0,-9 2-2 16,-8-5 4-16,-7 0 7 0,-8-1-7 16,-6-4-11-16,-6 0-65 0,6-6-119 15</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51:09.246"/>
    </inkml:context>
    <inkml:brush xml:id="br0">
      <inkml:brushProperty name="width" value="0.05292" units="cm"/>
      <inkml:brushProperty name="height" value="0.05292" units="cm"/>
      <inkml:brushProperty name="color" value="#FF0000"/>
    </inkml:brush>
  </inkml:definitions>
  <inkml:trace contextRef="#ctx0" brushRef="#br0">9856 13227 327 0,'0'0'9'15,"0"0"-8"-15,0 0 0 0,0 0 1 0,0 0-1 16,0 0-1-16,0 0 0 0,67-4-1 16,-53 4-9-16,4 1-8 15,1-1 1-15,4 0 6 0,2 0 5 0,3 0 6 16,0 0 1-16,3-1 1 0,5 1 1 15,2 0-1-15,3 1-1 0,6-1 4 16,-2 2-4-16,5 1 1 0,4 1 0 16,0-1-1-16,8 0 1 0,4 0 0 15,2 3 5-15,6 0-3 0,2 1 2 16,6 0-4-16,2-1-2 0,5 0 1 16,-2 0-1-16,4-1 0 0,4 3 0 15,2-2-1-15,2 0 1 0,3-2 4 0,2 3 1 16,2-1-5-16,4 2 5 15,5-1-5-15,0-1 8 0,4 1-4 0,1 2-1 16,3-1 1-16,3 3-3 16,5 1 2-16,10 0-3 0,6 3 0 0,6 2-1 15,5 0 0-15,3-1 0 0,3 2 0 16,4 0-1-16,0-1 4 0,2 1-2 16,-2-1 4-16,2 1 1 0,1-2-2 15,1-2-2-15,-1-1 3 0,-4 1 2 16,-2-1 0-16,-3 0 8 0,-3-2-8 15,-4 0-4-15,-8-2 2 0,-8-1 3 16,-8-2-4-16,-9-1 0 0,-5-1-3 16,-7-2-1-16,-6-2 0 0,-9 1 1 15,-8-4-2-15,-10-2-7 0,-8 1-6 16,-9-5-9-16,-10 0-18 0,-8-2-33 16,-8-3-1-16,-8-1-54 0</inkml:trace>
  <inkml:trace contextRef="#ctx0" brushRef="#br0" timeOffset="567.0556">16959 13083 390 0,'0'0'4'0,"0"0"7"0,0 0-7 16,0 0 2-16,0 0 0 0,0 0 2 0,0 0-2 15,0 0-4-15,29-52-1 0,-29 52-1 16,0 0-1-16,1 0 0 0,0 0-2 16,1 0-5-16,0 0 3 0,4 1 3 15,2 4 2-15,3 1 0 0,-3 1 1 16,4-1-1-16,0 1 0 0,1 1 1 15,-2 0-1-15,2 3 1 0,4 0-1 16,-2 4 0-16,3-1 0 16,1 3 1-16,3 1-1 0,2 3 0 0,1 1 0 15,2 3 0-15,0 1-1 0,-1-1 1 16,3 3 0-16,0 0 1 0,-1 0-1 16,1 0-2-16,0 1 2 0,1 1 1 15,-1-1-1-15,-2 3 0 0,0-3 0 0,-4 2 1 16,1-2-1-16,-3 0 0 15,-3 2 0-15,-3-3 1 0,-1 0-1 16,-3 1-1-16,-3 0 1 0,-4-1 0 16,1-1 0-16,-5 0-2 0,0 1 2 0,-4-2-1 15,-4-1-2-15,-4 0 1 0,-3 0-2 16,-5-1 0-16,-4-2 4 0,-6 0 0 16,-6-1 3-16,-5 0-2 15,-5-1 0-15,-9-4 2 0,-5 0-1 0,-7-3 2 16,-5-1 1-16,-5 0-3 0,-6-2 2 15,-2 2-2-15,1-2 1 0,0 0-3 16,5-1-9-16,9 0-38 0,17-2-98 16</inkml:trace>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51:29.206"/>
    </inkml:context>
    <inkml:brush xml:id="br0">
      <inkml:brushProperty name="width" value="0.05292" units="cm"/>
      <inkml:brushProperty name="height" value="0.05292" units="cm"/>
      <inkml:brushProperty name="color" value="#FF0000"/>
    </inkml:brush>
  </inkml:definitions>
  <inkml:trace contextRef="#ctx0" brushRef="#br0">9103 12501 235 0,'0'0'24'0,"0"0"-12"16,0 0-9-16,0 0 0 0,0 0-3 16,0 0-4-16,0 0 4 0,0 0 2 15,1 65 0-15,-5-37-2 0,2 4 0 16,0 3 0-16,0 3 0 0,0 3 0 16,-4 0 0-16,4 1 0 0,-1 3 1 15,3-3-1-15,0 3 0 0,1 0 2 16,3-2-2-16,6-2 1 0,-4-3 4 15,3-4 13-15,0-4 12 0,2-3-12 0,0-6-3 16,1-2 3-16,-1-3-10 0,0-5-5 16,-1-1-3-16,-1-4-10 15,2-6-41-15,-2-2-83 0</inkml:trace>
  <inkml:trace contextRef="#ctx0" brushRef="#br0" timeOffset="9029.6464">19518 12705 82 0,'4'-16'161'16,"-3"6"-147"-16,2 0-10 0,-1-1 1 16,-1 3 0-16,2-3-2 0,-2 2-3 15,0-1-3-15,1-2-2 0,1 3-1 16,2-2 1-16,2-1 3 0,-1-1 2 15,5 1 1-15,-1 0 9 0,2 1 4 0,3 2-1 16,1 1-7-16,5 1 4 0,1 3-9 16,1 1 0-16,3 3-1 15,2 0 2-15,3 1 0 0,4 4 0 0,1 1-4 16,2 1 2-16,1 5-2 16,5 0 4-16,0 2 0 0,0 1 2 0,4 1-4 15,-3 0-1-15,1 0 1 16,-1 0-3-16,1 1-6 0,-4 0 9 15,-1 2 7-15,-3-1-5 0,-2 1-1 0,-2 1 2 16,-1 0-2-16,-2 2-1 0,-4 1 0 16,0 2 0-16,-5-2 0 0,-6 0 1 15,0-1-1-15,-6 2 0 0,0 0 0 16,-1-1 1-16,-3 3-1 0,-1-1-2 16,-1 0-2-16,-5 0 0 0,1-4-1 15,-4 1-3-15,-3-2 3 0,-4-1 4 16,-1 1-1-16,-2-1 1 0,-5-1 1 15,-1 0 0-15,-1-1 0 0,-3 1 0 16,1 0-3-16,-1-1 3 0,-2 2 1 16,5 2-1-16,-4-3-3 0,0 2-5 0,-3-2-1 15,2 1 5-15,-1 1 4 0,1 2-4 16,-1-3 2-16,-2 2 1 0,-1-4-3 16,2-1-1-16,-2 0 3 0,-2-4-3 15,1-2 5-15,-2-1 0 0,1-3 0 16,-1 0 0-16,0-4 4 0,-1-1-1 15,-1-2 0-15,-1 1 1 0,0-7-2 16,-2 2 1-16,2-6-3 0,-2-2 0 16,3 2 1-16,1-4-1 0,3 0 0 15,1-1 0-15,2-2 3 0,4 1-3 16,-2-3 0-16,7 0 0 0,-1-2 0 16,3 0 2-16,-1-1-2 0,1-1 1 15,0-2 4-15,-2-3 4 0,-1 0-3 0,0 1 2 16,4 0-5-16,-1-1-2 0,1 2-1 15,2 1-1-15,5-1-3 0,-1 0-11 16,6 2-10-16,2 0 4 0,2 1 8 16,0 0 10-16,4 2 3 0,0-1 3 15,4 2 8-15,-2 0 3 0,6 1 6 16,-4 0 0-16,3 0-5 0,2 0-9 16,-1 3-1-16,0-2-4 0,4 1 0 15,1-1 1-15,0 1-2 0,3 2 3 16,-1-3 1-16,1 2-4 0,1 2 10 15,-1-1-2-15,6 4 9 0,1 3-11 16,1 1-6-16,3 3-3 0,-2 1 3 16,-2 4 0-16,0 0 3 0,-4 3-7 15,0 3-1-15,-2 5-14 0,-5 0-58 0,0-1-37 16</inkml:trace>
  <inkml:trace contextRef="#ctx0" brushRef="#br0" timeOffset="10645.7548">19075 12298 293 0,'0'0'82'0,"0"0"-61"0,0 0-19 16,0 0 3-16,0 0 3 0,0 0-4 16,0 0 3-16,0 0-6 0,0 0-1 15,-425-246 0-15,377 229-1 0,6-1 1 16,4 6-1-16,6 2 0 0,5 2 1 15,7 1-6-15,5 3-4 0,0 1-7 16,4 0 0-16,1 2-1 0,-2 1-12 16,5 0-19-16,1 0-11 0,3 3-12 15,3 1 0-15</inkml:trace>
  <inkml:trace contextRef="#ctx0" brushRef="#br0" timeOffset="10914.1408">18411 11831 100 0,'0'0'74'16,"0"0"-59"-16,0 0-10 0,0 0 6 16,0 0 6-16,0 0-11 0,0 0 1 15,0 0-2-15,0 0-5 0,-154 119 1 16,148-97 1-16,4 4-2 0,2-4 0 15,1-1-3-15,7 2 3 0,-1-4 1 16,6 0 8-16,2 0 5 0,1-3-3 0,3 0 8 16,0-1-2-16,3-2-9 0,-2-4-7 15,-1-1-1-15,-3-2 2 16,-4-3-4-16,-3-3-12 0,-6 0-25 0,-3-1-23 16,-1-5-42-16</inkml:trace>
  <inkml:trace contextRef="#ctx0" brushRef="#br0" timeOffset="12112.6684">15822 10750 415 0,'0'0'8'16,"0"0"-6"-16,0 0 2 0,0 0-3 16,0 0 0-16,0 0 1 0,0 0 0 15,0 0 0-15,-212 99-2 0,189-73-6 16,2 1-10-16,4-1-1 0,4 0 4 16,2-2 1-16,4 1 10 0,4-3 2 15,3-3 1-15,0 0-1 0,5-4 0 16,4-1 2-16,4-1 4 0,2-1 13 15,2-4-12-15,4 2-6 0,2-5 8 16,3 1-5-16,0-2-3 0,4-3 0 0,-2-1 1 16,1-2 3-16,-1-5-5 15,0-2-9-15,0-2-1 0,-2-3 3 0,-2-3 7 16,-2-2 0-16,-2 1 0 16,-3-4 0-16,-2-1 2 0,-5-1-2 15,-2-1-1-15,-1-1 1 0,-5 0 0 0,-2-1 0 16,0 1 0-16,-6 0 0 0,-4-1-1 15,-3 1 1-15,0 1 0 0,2 4-2 16,1 1 4-16,2 2-1 0,1 2-1 16,3 3 0-16,1 0-2 0,2 3 2 15,1 2-4-15,2 0-1 0,6 2-3 16,2 2-7-16,6 1-8 0,2 3 9 16,1 0 11-16,4 1 3 0,2 5-5 15,0 1 2-15,-1 3 3 0,-1 1 11 16,-2 0-9-16,-4 4 6 0,-1-2-2 15,-4 3-5-15,0 5 4 0,-2-2-3 16,-1 2-2-16,1 3 0 0,-4 1 0 0,-2 0-1 16,2 0 1-16,-4 1 0 0,1-2-1 15,0-1 0-15,-2 1-2 0,5-4 1 16,-3-1-2-16,-1-3 2 16,2-4-1-16,-1-4 1 0,4-3 1 0,-2 1 1 15,5-3 0-15,-1-1 7 0,2-2 0 16,4 0 5-16,0-2-11 0,0-3 4 15,-2-2-2-15,2-2-2 0,-1-2 1 16,1-1-2-16,-2-1-6 0,0-2-4 16,0 1-1-16,-3 0 0 0,2 3-5 15,-4 0 7-15,2 4-2 0,-3 3 9 16,1 2 2-16,-3 1 3 0,0 1 4 16,1 0-3-16,-2 3 1 0,0 4-3 15,-1 3-2-15,-2 3-2 0,1 0 2 0,-2 1 0 16,0 3-2-16,0-1 1 15,0 1 0-15,-2-2 0 0,1 0 0 16,1 0 0-16,0-2 1 0,0-1 2 16,4 0-2-16,3-4-1 0,2 3 0 15,3-3-4-15,4 1 4 0,6 0 1 0,2-4 0 16,3 0 1-16,-1-2 8 0,0-2-8 16,-1-1 3-16,0-1 2 0,-1-5 4 15,2-1-9-15,-3-5-2 0,0 1 1 16,-2-3-10-16,-3-5-5 0,-2-1-11 15,-1-8-28-15,-2-1 6 0,-4-5-3 16,-2 0-1-16</inkml:trace>
  <inkml:trace contextRef="#ctx0" brushRef="#br0" timeOffset="12429.8731">16936 10306 92 0,'0'0'101'0,"0"0"-82"15,0 0-18-15,0 0 0 0,0 0 3 16,0 0 9-16,0 0 2 0,-37 120 3 16,31-79-10-16,3 3-2 0,2 6 1 15,1 1-5-15,0 5 1 0,0-2-2 16,3-1 0-16,3-1-1 0,-1-4 0 15,2-4 0-15,-1-2 0 0,-2-7 1 16,-1-2-1-16,0-2 1 0,1-3 4 16,1-4 0-16,1-3-1 0,1-3-1 0,0-1-3 15,2-2 0-15,0-4-2 0,2 0-1 16,-2-4 2-16,5-1-45 0,-2 0-23 16,-4-4-47-16</inkml:trace>
  <inkml:trace contextRef="#ctx0" brushRef="#br0" timeOffset="12809.5346">16692 10818 354 0,'0'0'12'16,"0"0"-8"-16,0 0-4 0,0 0 4 15,0 0-1-15,0 0-3 0,0 0 2 0,0 0-2 16,137-8-9-16,-106 10 3 0,2 1 6 16,-1 0 1-16,2-1-1 0,0 2-2 15,-2-2 2-15,1-2 1 16,-6 1 0-16,0 1-1 0,-4-2 4 0,-3 0-3 16,-1 0 0-16,-5-2-1 0,-3-2 0 15,-6 1-13-15,-2 0-44 0,-3-3-22 16,0 0-69-16</inkml:trace>
  <inkml:trace contextRef="#ctx0" brushRef="#br0" timeOffset="13528.8452">17165 11108 315 0,'0'0'7'16,"0"0"8"-16,0 0-4 0,0 0-3 15,0 0-1-15,0 0-7 0,0 0-5 16,0 0-10-16,0 0-35 0,125 63-10 16,-100-63 8-16,-1-6 15 0,4-1 27 15,-1-2 10-15,1-4 15 0,0-1 25 16,-1-3-2-16,0 0-1 0,0-2-8 15,-4-6-1-15,2-1-7 0,-3-2-6 0,-3-2-8 16,-1-2-6-16,-3-3 0 16,-4-1-2-16,-5-4 0 0,-1-1-4 15,-4-3 1-15,-1 2-3 0,-4-1 3 16,-1 2 2-16,-2 2 2 0,-3 2-1 16,1 8 1-16,0 1 0 0,0 4 0 15,1 3 1-15,-2 2 1 0,2 7 3 0,-3 1 1 16,3 5 2-16,-2 4-1 15,0 2-7-15,0 0 0 0,-1 7 0 0,0 2 1 16,-1 8-1-16,2 2-1 0,1 8 1 16,-2 3 2-16,3 4-2 15,2 4 0-15,1 4 0 0,3 3 0 0,2-2-2 16,0 1-5-16,5 1 0 0,-1-6 3 16,2-2 4-16,-1-5 0 15,0 0 0-15,2-4 0 0,2-2 0 0,0-1 2 16,-1-4 1-16,5-1-2 0,1-3 5 15,3 0-5-15,2-3 0 0,2-3-2 16,4-1-1-16,3-3 2 0,0-2 0 0,2-2 9 16,2-2-8-16,0 1 4 0,-2-4-4 15,0-4 9-15,-3-4-10 16,0 0 7-16,-4-5-7 0,1-3 1 0,-4 0-1 16,-1-2-1-16,-4 1-1 15,-1 2-3-15,-6-2 4 0,3 2 1 0,-6 6-2 16,0 4-2-16,-2 1 2 15,-3 3 2-15,0 3 1 0,0 0-1 0,0 6 0 16,-3 3-10-16,-1 2 10 0,3 8 2 16,1 3-2-16,0 3 1 0,3 2-1 15,3-1-5-15,0 2-9 0,5-3-9 16,-3-1-15-16,5-3-30 0,-3-2 38 16,-1-4-78-16</inkml:trace>
  <inkml:trace contextRef="#ctx0" brushRef="#br0" timeOffset="14061.7416">18208 11076 288 0,'0'0'98'16,"0"0"-90"-16,0 0-6 0,0 0-2 0,0 0 0 16,0 0-8-16,0 0 3 0,0 0-14 15,115 70-40-15,-86-66-19 0,2-3 21 16,0-1 16-16,1-2 41 0,-1-4 15 16,-1-1 21-16,-2-1 1 0,-1-1 4 15,-1 0-5-15,-3-3-15 0,-3 0 4 0,-3-2-2 16,-3-3-15-16,-1 0-7 0,-7 0 4 15,-1 0-10-15,-5 3 2 0,0 3 0 16,-5 1-3-16,-2 3-3 16,-6-1-6-16,-3 3 14 0,-2 0 2 15,0 3 7-15,0 0-7 0,-2 2 3 0,3 2-4 16,-2 5 0-16,3 2-1 0,0 2 1 16,2 1 0-16,-1 4 0 0,2 0 1 15,0 0-2-15,6 4 1 0,-2-3 0 16,7 0-1-16,0 3 1 0,2-4 0 15,0 0-2-15,4 2 1 0,7-1 0 16,3-2 1-16,1 1-1 0,4-2 4 16,0-2-1-16,3 2 7 0,5-2-5 15,0 0-4-15,1 1-1 0,3-2 1 16,-2-3 10-16,-1 0-10 0,-3-4-6 16,-5-3 2-16,2-1-30 0,-4-1 32 15,0-5-21-15,-5-3-25 0,-2 1-8 0,2 0-37 16</inkml:trace>
  <inkml:trace contextRef="#ctx0" brushRef="#br0" timeOffset="14561.4527">18871 10927 378 0,'0'0'19'0,"0"0"-18"16,0 0-1-16,0 0 7 0,0 0-2 15,0 0-2-15,0 0-3 0,0 0 0 0,94 133-7 16,-75-102-9-16,-1 3-9 0,4-1 7 16,-3-1-7-16,4 0 11 0,-3-1 14 15,2 2 3-15,-6-6 2 0,3 1-5 16,-3-4 10-16,-1-4 13 0,0-3-22 15,-6-5 23-15,-1-2-9 0,-5-4-7 16,2 0 0-16,-3-3-2 0,0 0-3 16,0-3-1-16,-2 0 0 0,0 0-2 15,0 0 0-15,0-3 2 0,0-3-1 16,0-6-1-16,-3-6-1 0,-2-3 1 16,0-4 1-16,4-3 2 0,-2-1 2 15,0-4-3-15,1-3 3 0,2 1-5 0,0 0 3 16,9 4-3-16,1 4-2 0,6 3 1 15,-2 8 1-15,3 2-3 0,-1 4 1 16,2 3 0-16,1 4-2 16,-1 3-1-16,3 1-18 0,-3 6 6 0,0 2-6 15,-3-1 4-15,-1 4 1 0,-6-4-3 16,-3 1 8-16,1-1-21 0,-6 1 10 16,0-2-2-16,-6 0-2 0,-4-3-9 15,-1 0 6-15,-1-1-12 0</inkml:trace>
  <inkml:trace contextRef="#ctx0" brushRef="#br0" timeOffset="14732.2532">18033 10553 451 0,'0'0'0'0,"0"0"0"0,0 0-70 16,0 0-58-16</inkml:trace>
  <inkml:trace contextRef="#ctx0" brushRef="#br0" timeOffset="18611.461">6871 12414 186 0,'0'0'29'15,"0"0"-17"-15,0 0-4 0,0 0 10 16,0 0-4-16,0 0-4 0,0 0-6 16,-10-38 0-16,10 32-4 0,2-2 0 15,3 4-3-15,2-2-5 0,0 1-2 16,3 0 7-16,1 0-1 0,4 1 4 16,1 0 1-16,2 0-1 0,1 0 0 15,0 0 0-15,0-1 2 0,3 1 2 0,-1-1 3 16,1 2-5-16,2 0 4 15,1-2-3-15,1 2-1 0,3-1-1 16,-1 2-1-16,2-2 0 0,2 1 0 0,0-1 0 16,4 0-7-16,0 0-5 0,2 1 1 15,1 2 4-15,0-4 3 0,3 3 0 16,0-3 4-16,2 2 0 0,-2 0 3 16,2 1-2-16,3 0 0 0,-1 0 1 15,3 1-2-15,0-1 0 0,-1 1 0 0,1 2 0 16,0-1 0-16,-2 0 0 15,0 4-1-15,2-1 2 0,-2 1-2 16,-2 0 2-16,4 1-2 0,0 0 2 16,3 3-1-16,0-1 0 0,0-1 0 15,-1 3 3-15,-6 0-2 0,1-1-1 16,-2 2 0-16,-4 0 0 0,0 0 2 16,-4 1-2-16,0 0 4 0,-3 0-2 0,-3 3 3 15,-3-3-3-15,-4 3 2 0,-2 0-4 16,-3 2 0-16,0-1 0 0,-2 1 0 15,-1 2 0-15,-2-3 0 0,1 3 0 16,-4 0-2-16,-1 0 1 0,3 0 1 16,-7 0 0-16,1 1-2 0,-1 1 2 15,-3 1 0-15,0 0 1 0,-2-1-1 16,0 3 0-16,0-4 0 0,-4 4 0 16,-2-3 0-16,0 3 1 0,2-4-1 15,-6 1 0-15,2 0 0 0,-3 0 1 16,-2-2-1-16,-2 3-1 0,-1-2 1 0,-1-1 0 15,-3 1 0-15,0-2 0 16,-2 1 0-16,-1-2 0 0,2 2-1 0,-3 0 1 16,1-1-1-16,-3-1-7 15,-3 0-4-15,-2-3 12 0,-2-1 0 16,-2 0 0-16,-4-1 0 0,-1-1 0 0,2 1 1 16,-8-1-1-16,3-1 0 0,-5 0 1 15,1 0-1-15,-1 1 0 0,0-4-3 16,-1 2-9-16,1-2-6 0,1 1-2 15,1-1-42-15,1-1 46 0,0-3 14 16,2-2 4-16,2 0-1 0,-3 0 16 16,1-1 9-16,-1-2 7 0,-1-2-6 15,1-2-6-15,-3-2-3 0,-1 0-7 16,-4-2-3-16,-2 2 0 0,2-2-4 16,0-1-3-16,2 1-1 0,2-2-1 15,3 1 1-15,4-2-6 0,3 0 0 0,2 0 2 16,1-3 4-16,3 1 0 0,2 0 0 15,0-3 3-15,3 2 1 0,-2-1 3 16,3-1 0-16,0 1 5 0,2 0-1 16,1-2-2-16,2 0-4 0,2 0-2 15,4 0 2-15,0-2-4 0,4 1-1 16,0-3 1-16,2-1 0 0,0 1-1 16,0-4-1-16,-1 0 1 0,-1 3 0 15,1-3 2-15,-1 1 5 0,0 1-4 16,1 0-1-16,0 0-2 0,5 2 0 15,3 1 0-15,2 3 0 0,6 3-7 16,9 1-35-16,4 2-38 0,1 0-63 16</inkml:trace>
  <inkml:trace contextRef="#ctx0" brushRef="#br0" timeOffset="20109.8747">8404 10921 298 0,'0'0'14'16,"0"0"-6"-16,0 0-1 0,0 0-7 15,0 0-4-15,0 0 4 0,0 0 2 16,0 0 0-16,-38 38-1 0,24-19-1 16,0 3 0-16,-1 3 0 0,0 4 0 15,0 0 0-15,-3 6 0 0,3 4 0 0,-3 1 2 16,1 6-2-16,1 1 0 0,-2 0 0 15,1 3 0-15,-2-1 0 0,2 0 0 16,-1-1 0-16,1-2 0 0,4 0 0 16,1-1 0-16,1-3 0 15,3-1 2-15,2-2-2 0,4-6 0 0,1-3 0 16,1-3 0-16,0-5-2 0,1-4 2 16,3 1 2-16,2-6-2 0,-1-1-2 15,0-3-2-15,1-2 4 0,0-3-1 16,-4 0-24-16,1-4 10 0,0 0-26 15,-1-1 30-15,-1-6 3 0,0-2-21 16,-1-2-19-16,0 2 0 0,1-3 9 16,-7 2-3-16</inkml:trace>
  <inkml:trace contextRef="#ctx0" brushRef="#br0" timeOffset="20343.1369">8024 11865 34 0,'0'0'53'0,"0"0"-35"0,0 0 0 16,0 0 6-16,0 0 5 15,0 0-6-15,0 0-5 0,0 0-1 0,0 0-5 16,-121-89 3-16,120 89 3 0,1 3-6 15,1 4-12-15,7 1 4 0,5 5 9 16,5 3 5-16,6 4-9 0,-1-1-7 16,6-2-1-16,-2 2-1 0,1-1-8 15,2-4-1-15,0-2 2 16,1-1 6-16,-2-6-1 0,1-2 0 16,-1-2 4-16,2-1 14 0,-4-4-7 0,-4-4-2 15,-4-6 13-15,-4-2-13 0,-5-1-7 0,-4-6-12 16,-4 2-21-16,-2-7-40 15,-2 1-100-15</inkml:trace>
  <inkml:trace contextRef="#ctx0" brushRef="#br0" timeOffset="21059.5211">8514 10217 232 0,'0'0'43'0,"0"0"-37"16,0 0-1-16,0 0 9 0,0 0 7 0,0 0-8 15,0 0-4-15,1 138-5 0,-1-102-1 16,0-1-1-16,1 3 0 15,-1 0-1-15,0 0 0 0,0-1 0 0,0-2-1 16,0-1 0-16,0-4 0 16,0-2 1-16,0-3 0 0,0 1 3 15,1-3-4-15,2-5 8 0,1 3 7 0,1-5-5 16,-1-2-3-16,3 1-3 16,-1-5-1-16,0-1-2 0,4 0-1 0,0-2-8 15,1 1-30-15,2-4-6 0,2-2-43 16,-3-2-61-16</inkml:trace>
  <inkml:trace contextRef="#ctx0" brushRef="#br0" timeOffset="21272.2899">8747 10622 397 0,'0'0'65'0,"0"0"-62"15,0 0-3-15,0 0-3 0,0 0-9 0,0 0 0 16,0 0-13-16,0 0-55 16,0 0-102-16</inkml:trace>
  <inkml:trace contextRef="#ctx0" brushRef="#br0" timeOffset="21842.2727">9112 10254 354 0,'0'0'18'0,"0"0"-4"15,0 0-13-15,0 0-1 16,0 0 0-16,0 0 0 0,0 0 2 16,0 0-2-16,0 0 1 0,-57 70-1 0,53-53 0 15,4-1-3-15,0 5-2 0,4-2 3 16,6 2-4-16,2 1 6 0,3 2 1 16,1-1 9-16,2 2-10 0,1 3 12 15,1 2-2-15,0-1-1 0,-3 0 0 16,-1-1-3-16,-3-2 3 0,-2-1-2 15,-3-2-6-15,-1 1 3 0,-2-3-2 16,-1-1 0-16,-3-1-2 0,-1-3-1 16,-1-1 1-16,-2-3 0 0,-1-2-1 15,-2 0 1-15,-1-5 0 0,-2-1-2 16,-1-1 2-16,-2-3 3 0,-1 0 1 16,-1-2-1-16,1-5-3 0,0 1 0 15,-2-4-16-15,0-3-11 0,-2-3-9 16,0-1-4-16,0 0-12 0,1-4-14 15,-1 2-34-15</inkml:trace>
  <inkml:trace contextRef="#ctx0" brushRef="#br0" timeOffset="22031.6193">9125 10177 345 0,'0'0'20'0,"0"0"3"0,0 0-15 16,0 0 3-16,0 0-8 0,0 0-1 15,0 0-2-15,0 0-2 0,253 0-6 16,-231 11-21-16,0 1-14 0,-1 2-26 0,-2-2 8 16,-3 1-39-16</inkml:trace>
  <inkml:trace contextRef="#ctx0" brushRef="#br0" timeOffset="22341.9878">9723 10443 281 0,'0'0'28'0,"0"0"-19"0,0 0-7 16,0 0 5-16,0 0-4 0,0 0 8 15,0 0-8-15,0 0 0 0,0 0-1 16,139 133-2-16,-119-110 0 0,4 0 1 16,0 1 3-16,2-2-3 0,-1 1-1 15,1-1 1-15,3-3 0 0,-2-1-1 0,1-3 0 16,0 2 1-16,-2-4-1 16,-2-3 1-16,-1-1-1 0,0-3-3 0,-2-3 2 15,-2-3-3-15,-2 0-7 0,-4-3-16 16,0-3-8-16,-3 0-31 0,0-3-51 15</inkml:trace>
  <inkml:trace contextRef="#ctx0" brushRef="#br0" timeOffset="22533.2825">10200 10464 248 0,'0'0'63'0,"0"0"-40"16,0 0-13-16,0 0 3 0,0 0 0 15,0 0-6-15,0 0-2 0,0 0-1 0,0 0-3 16,-213 94 0-16,191-72 0 16,1 1-1-16,2-2-3 0,1 2-11 0,1-2-1 15,3 0-1-15,1 0 0 0,1-2 0 16,2-1 0-16,-2-2-13 0,2 1 6 16,0-2-6-16,-1-2-33 0</inkml:trace>
  <inkml:trace contextRef="#ctx0" brushRef="#br0" timeOffset="23310.1768">11001 10336 0 0,'0'0'224'0,"0"0"-205"16,0 0 11-16,0 0 3 0,0 0 2 0,0 0-16 15,0 0-8-15,0 0-10 16,0 0-1-16,43-94-6 0,-48 99-8 16,0 8 12-16,-1 2 2 0,-1 9 1 0,3 1 2 15,0 5-3-15,1 1 1 0,0 2-1 16,1 3 1-16,-1-2 0 0,-1 2 1 16,-1 1-2-16,1-4 1 0,0 1 2 15,0-3-3-15,-1-2 0 0,2-3 0 16,-2-2 0-16,3-4 0 0,0 1 0 15,1-1 0-15,1-2 0 0,0-2 0 16,0-3-18-16,3-2-1 16,-2 0 16-16,0-2-21 0,2-1 12 0,-3-3 7 15,0-1 1-15,0-2-4 0,0-1-8 16,-3-1 6-16,-2 0-1 0,-1 0 2 16,-2-1 5-16,-4-3-2 0,1-1-4 15,0 1-2-15,-2-2 2 0,2 0 4 16,1 0 4-16,-3-1 1 0,2 1 1 15,-1 1 0-15,0 0-1 0,-1 0 2 0,1 3 0 16,-1-3 7-16,0 4 2 0,1-2 0 16,3 1 1-16,-1 1 0 0,3-1-8 15,3 2 1-15,2 0-2 0,2-1-2 16,0 1 0-16,2 0 0 0,6 3 0 16,2 0 13-16,2 0 2 0,4 3-1 15,-1-4 1-15,3 3-6 0,-1 0 6 16,3 0-7-16,2 0-3 0,-1 2-5 15,2-3 3-15,2 0-3 16,-2 2 4-16,-1-2-4 0,0-1 1 0,-1-1 0 16,-5 0 1-16,1-2 0 0,0 0-1 15,-1 0-1-15,-3-2 0 0,-1-1 0 0,-3-1-3 16,2-2-7-16,-5 0-6 0,1-1-6 16,-2 0 4-16,-2-1-3 15,-1-1-9-15,-2-2-4 0,0-1-4 0,-1-1-4 16,-4-1-37-16</inkml:trace>
  <inkml:trace contextRef="#ctx0" brushRef="#br0" timeOffset="23576.6413">10774 10225 387 0,'0'0'16'0,"0"0"5"0,0 0-2 16,0 0-13-16,0 0-5 0,0 0-2 15,0 0-1-15,95-68 0 0,-69 68-10 0,3 0-8 16,6 0 1-16,3 0-1 0,2 0 1 16,4-3 6-16,0 3 11 0,1 0 2 15,2 0 0-15,-3 0 0 0,1 0-7 16,-1 0-39-16,-4 0-9 0,3 0 8 15,-4 3-24-15,-5 0-19 0</inkml:trace>
  <inkml:trace contextRef="#ctx0" brushRef="#br0" timeOffset="24009.003">11880 10217 295 0,'0'0'19'0,"0"0"-8"0,0 0-1 16,0 0 13-16,0 0-11 0,0 0-4 0,0 0-6 15,0 0-2-15,0 0 3 0,-300 150-3 16,276-114-5-16,3 3-7 0,7-2 0 16,5 5-1-16,5-2 5 0,3-1 0 15,1 1 3-15,4-4 4 0,4 1 1 16,4 0 4-16,1-5 11 0,3-2-1 15,1-2 0-15,3-3 7 0,0-3-10 16,2-1 0-16,2-5-7 0,0-3 3 16,-1 0-5-16,0-7 3 0,1-3-5 15,-1-3-3-15,-3-2 3 0,0-6 7 0,-1-7-5 16,-2-2 2-16,0-7-4 0,-3-5 0 16,1-2 0-16,-3-1 3 15,1-5-3-15,-3 2 0 0,-1-4-1 0,-5 2 0 16,2 2 0-16,-5 0-3 15,-1 1 1-15,-8 3-3 0,0 1-3 0,-5 4-12 16,-3 1 0-16,0 4-2 16,-3 5-16-16,-1 1-19 0,-1 5-10 0,0 4-26 15</inkml:trace>
  <inkml:trace contextRef="#ctx0" brushRef="#br0" timeOffset="24274.479">11448 10372 147 0,'0'0'30'15,"0"0"-12"-15,0 0 2 0,0 0 6 16,0 0-1-16,0 0-10 0,0 0-2 16,0 0 1-16,0 0 0 0,-15 71-9 15,31-47 8-15,5 2-10 0,6 3 8 0,2 2-2 16,3 2-6-16,1 5-2 0,0-2 3 16,1 3-4-16,-2-3 4 0,1 1-2 15,-1-1-2-15,0 0 4 0,-3-1-2 16,2 0 2-16,-3-5-1 0,-1 1 1 15,1-3-2-15,-4-2-2 0,1-1 0 16,-3-3-8-16,-2-1-1 0,-3-7-20 16,-1 0 7-16,-5-4-38 0,0-5 0 15,-2-2 1-15,-3-3-11 0</inkml:trace>
  <inkml:trace contextRef="#ctx0" brushRef="#br0" timeOffset="24608.9006">12164 10460 396 0,'0'0'17'0,"0"0"8"16,0 0-9-16,0 0-3 0,0 0-10 15,0 0-3-15,0 0-3 0,0 0-2 16,2 31 5-16,-5-3 0 0,1 2-2 16,0 1-6-16,0 3 5 0,2-1-3 15,0 0 3-15,1 1-2 0,1 2-3 16,0-4 4-16,0 0-3 0,0-2 3 0,0-3 2 16,-1-1-1-16,1-2 1 15,-2-3 1-15,0-4-1 0,0 0-1 0,0-2-7 16,0-2-15-16,1-4-23 15,-1-1 30-15,1-3-43 0,1-3-4 0,-1 0 6 16,0-2-1-16</inkml:trace>
  <inkml:trace contextRef="#ctx0" brushRef="#br0" timeOffset="25041.4114">12129 10716 106 0,'0'0'30'0,"0"0"15"16,0 0-6-16,0 0-2 0,0 0 0 15,0 0-4-15,0 0-10 0,0 0-9 16,0 0-11-16,88-373-3 0,-61 351-1 16,2 1-8-16,2 6 9 0,3 0 0 15,2 5 1-15,2 0 0 0,3 5-1 0,-2 4 1 16,0 1 2-16,0 0-3 0,1 6 4 16,-2 0-4-16,-1 5 2 15,-3 0-2-15,-4 4 1 0,-4-2 1 0,-6 5-2 16,-6 1 1-16,0 4-1 0,-7 2 0 15,-4 1-4-15,-3 2 2 0,-2 0 0 16,-7 0 0-16,-5-1 2 0,-4-2-4 16,-4-1 4-16,-4 0-1 0,-1-1 0 0,-3-4 0 15,-2 0 0-15,-2-2-2 16,-2 0 3-16,2-2 0 0,-3-1 2 16,1-4-2-16,3 0 1 0,-1 0-1 15,3-1 0-15,5 0-1 0,2 1 2 16,4-1-1-16,6 1 1 0,5 2-1 15,8 0 0-15,4 2 0 0,13 3 0 0,9 0 0 16,8 3 3-16,9 3 13 16,6 0-1-16,0 1 2 0,5 0 1 0,0 1-8 15,-3-2-5-15,0-1-3 0,-5-2-1 16,-4-4-1-16,-6 0-1 0,1-4-12 16,-4-1-15-16,-1-2-28 15,-5-5-71-15</inkml:trace>
  <inkml:trace contextRef="#ctx0" brushRef="#br0" timeOffset="40621.1208">18670 13100 173 0,'0'0'131'0,"0"0"-119"15,0 0-10-15,0 0-1 0,0 0-1 0,0 0 0 16,0 0 2-16,0 0-4 0,16 38 2 16,-16-32-12-16,0-2-28 0,0-2-18 15,0 1-37-15</inkml:trace>
  <inkml:trace contextRef="#ctx0" brushRef="#br0" timeOffset="41114.0006">17732 13122 91 0,'0'0'266'0,"0"0"-266"0,0 0-3 16,0 0-3-16,0 0 3 0,0 0-4 16,0 0-24-16,0 0-54 0,-38 23-45 15</inkml:trace>
  <inkml:trace contextRef="#ctx0" brushRef="#br0" timeOffset="41642.9949">17001 13167 258 0,'0'0'55'0,"0"0"-49"15,0 0-5-15,0 0-2 0,0 0 0 0,0 0-6 16,0 0-50-16,0 0-86 0</inkml:trace>
  <inkml:trace contextRef="#ctx0" brushRef="#br0" timeOffset="42687.3128">16344 13160 439 0,'0'0'26'0,"0"0"-26"0,0 0-41 16,0 0-49-16,0 0-184 0</inkml:trace>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53:42.712"/>
    </inkml:context>
    <inkml:brush xml:id="br0">
      <inkml:brushProperty name="width" value="0.05292" units="cm"/>
      <inkml:brushProperty name="height" value="0.05292" units="cm"/>
      <inkml:brushProperty name="color" value="#FF0000"/>
    </inkml:brush>
  </inkml:definitions>
  <inkml:trace contextRef="#ctx0" brushRef="#br0">2630 9025 234 0,'0'0'38'0,"0"0"-24"0,0 0-13 15,0 0 3-15,0 0 12 0,0 0 4 0,0 0-10 16,-17-11-5-16,16 5-4 0,0 0 0 16,1-2-2-16,0 0 1 0,0-1-2 15,2-3-9-15,5 1 1 0,1 0-2 16,-1-3 3-16,2-1 3 0,0-1 6 16,2-1 0-16,-4-2 1 0,2-1 5 15,1 3-1-15,-4-6 2 0,0 1-4 16,2-1 0-16,-4-3-1 0,3-1-2 15,-1 0 0-15,-3-4-1 0,2-2-2 16,1-2 2-16,0-1 1 0,0 0 1 16,1-2 1-16,0 2-2 0,2-6 1 0,0 3-2 15,1-2 2-15,-2-1-1 16,2-1 0-16,1-4 0 0,-3 0 0 0,4 1 0 16,0-3 0-16,-3-1-1 0,5 0-1 15,0-2 1-15,2 1-5 0,-1-4 2 16,2 3 3-16,1-2 1 0,-2-2-2 15,3 0 0-15,0 0-1 0,2-2 0 16,3 2 3-16,-4-1 0 0,3 1-1 16,2 0 0-16,-2-1 1 0,1 0 0 15,3 2 1-15,0-2-1 0,2 1 0 16,-2-3 2-16,2 2 1 0,1-2 6 16,0 2 3-16,0 0 1 0,-2 2-7 15,1 2 3-15,1-1-5 0,-1 4 2 0,-3-1-6 16,5 1-2-16,-2 2-6 15,2 0 6-15,3 0-18 0,0 0-8 16,0-2 5-16,3 1 0 0,1-4 3 16,2 4 6-16,1 1 2 0,1 1 3 15,3 1 7-15,-3 4 0 0,1-1 2 0,0 4-3 16,2 1 4-16,-1 0-1 0,-3 2 2 16,1 3-2-16,-1-1 10 0,-2 4 0 15,-3-1-7-15,-1 1 6 0,2 4-6 16,-2 3 4-16,1 1-7 0,2 4-2 15,-1-1 1-15,0 4-4 0,0 4-2 16,0-1-4-16,-2 3 1 0,2 3 0 16,-2 3-16-16,0 3-2 0,1 0 12 0,1 0 2 15,-3 8 11-15,0 2 1 16,-2 3 2-16,-1 0 0 0,-1 5 1 16,-1 1-1-16,-2 4 1 0,-3 5 5 0,-2 1 9 15,-2 4 0-15,-3 3 2 0,-1 1-2 16,-5 1-1-16,0 3 1 0,-3-1-2 15,-3 2-2-15,1 3-2 0,-1-2-6 16,0 5-2-16,0 0 1 0,-1 2 0 16,1 2-1-16,-1-1-1 0,2 0-1 15,1 0 1-15,-2-1 0 0,1 1 2 16,-1 0 0-16,-1 3-1 0,0 2 1 16,0-2 2-16,0 2 0 0,-2 2 2 15,-1 2-1-15,1 0-3 0,-1 0-1 16,0-1 2-16,-1-2-2 0,0 1 1 15,0-1 2-15,0-2 0 0,0 0 4 16,1-2-5-16,0 1 1 0,1-4-2 16,-1 0 1-16,2-3 0 0,-2 1-2 0,0-3 1 15,1-3-2-15,1 1 1 0,3-1-1 16,-1-2-1-16,0 0 1 0,2-1 0 16,2 0-3-16,4-5-5 0,-2 2-2 15,4-2 0-15,-1-3 1 0,3-5 0 16,1 0-4-16,2-1 2 0,2-3 4 15,1 2 5-15,3-5-4 0,0-2 4 16,0 0-1-16,2-3 1 0,1-3 1 16,0-2 1-16,2 0 1 0,-2-4-1 15,-1-2 1-15,-2-3 3 0,2 0-2 16,-1-3 3-16,0-2 1 0,1-2-3 16,-1-3 0-16,1 0 3 0,-1-5 1 15,-1-1 1-15,-1 0-1 0,1-6 1 16,-2 0-4-16,1-2 1 0,-4-1-5 15,0-3 4-15,0-1-3 0,-2-1 0 16,0-2 4-16,0-4-1 0,-3 1 4 16,1-7 1-16,-1 2-2 0,-2-2 2 0,-2-4-1 15,-1 2 3-15,-1-5-2 0,-3 2-4 16,0-4 2-16,0 2-7 0,-2-3 4 16,0-2-4-16,-2 0 1 0,0-2 1 15,0-2-2-15,-1-1 0 0,1-1 0 16,-1 2 0-16,1-3 2 0,-1 1-2 15,3 2-1-15,-3 1 1 0,2 0 0 16,0 3 0-16,1-1-1 0,0 0 1 16,1 2-4-16,1-1 4 0,1 3-1 15,1 0 0-15,3 0 0 0,-1 3 1 16,0-2-1-16,6 4-2 0,-1 0 3 16,5 0-1-16,-1 3 0 0,1 3 1 15,1 0-1-15,2 3 1 0,-1 2 0 0,-1 3 0 16,0 1 1-16,0 3-2 0,-2 0-2 15,2 5 3-15,0 3-1 0,1-1 0 16,1 5-2-16,0 0 0 0,2 4 3 16,-1-1-3-16,4 4 1 0,-1 3 0 15,0 3-1-15,3 2 2 0,-1 1 0 16,2 6-1-16,0 6 2 0,1-1-1 16,-2 7 1-16,4-1-2 0,-1 4 0 15,0 2-3-15,1 5 5 0,-1 0 0 16,3 4 0-16,-3 5-1 0,1-1 1 15,0 10 1-15,-2-1 1 0,-2 6-2 16,1 5 0-16,-4-2 3 0,0 5-3 16,-3 0 0-16,0 0 1 0,-3 1-1 0,0 2 0 15,1 3 0-15,-5 0 0 0,2 3 0 16,0 3 0-16,3-2 0 0,-4 2 1 16,3 1 1-16,-1 3-2 0,1-1-1 15,2 5 0-15,1 2 1 0,-2 2-5 16,5-1 1-16,0 5-11 0,3-2 3 15,2 2 8-15,1 1 2 16,2-1-10-16,0 0 8 0,1 1 0 0,0 0 2 16,3-6-1-16,1 0 1 0,2 0 1 15,6-3 1-15,-4-1 0 0,7-2 0 16,1-5 0-16,-1 1 2 0,2-6 12 16,2-1 2-16,-3-6 5 0,-1-2-3 15,-3-5 3-15,-1-7-8 0,-2-3-9 0,-4-8-1 16,2-7 5-16,-6-3-4 15,-2-7-4-15,-1-6 0 0,-5-1-1 16,0-7-10-16,-5-2-22 0,-2-1-36 16,-5-6-51-16</inkml:trace>
  <inkml:trace contextRef="#ctx0" brushRef="#br0" timeOffset="1981.2963">2877 16722 224 0,'0'0'146'0,"0"0"-135"0,0 0-10 0,0 0-1 16,0 0 0-16,0 0 3 16,0 0-3-16,0 0 0 0,0 6 0 15,3-8-21-15,5-2 6 0,0 0 3 0,8-1 7 16,0 0 3-16,4-2-2 0,3 0 1 16,3-1 6-16,4-2-3 0,1-1 1 15,2-1 0-15,-4-1 1 0,-1-1 3 16,1-1-4-16,0-2 6 0,-2-1-1 15,0-3 1-15,1-1 0 0,-2-1-7 16,2-3 7-16,0-2-5 0,-2-3 3 16,0-1-1-16,0-3 0 0,0-4-3 15,0-1-1-15,-2-3 0 0,-3-2 1 16,4-3-3-16,-3-2 3 0,3-2-2 16,-3 1 1-16,2-1-3 0,2-1 3 15,0-4-2-15,0 0 2 0,1-1-2 0,1-1-4 16,-2-1 0-16,2-1-1 0,0 0 6 15,1-3-5-15,3 2-2 0,-1-4 4 16,-1-1 0-16,2-1 2 0,0-2-2 16,1-1 0-16,1-1 1 0,2 1 3 15,0-1-1-15,0-2 1 0,2 0-1 16,-1-1-2-16,1 2 1 0,-2-1-1 16,0-1 2-16,1-1 0 0,-2 2-2 15,5-2 2-15,-5 0-1 0,3-2 1 16,-2 1 1-16,3 2-4 0,-2-1 4 15,2 2 1-15,-2 1-1 0,0-2 1 16,-4 2-1-16,6-2 0 0,-5 1 2 16,0 0 0-16,-1 1 3 0,0 1-3 15,-1 2 0-15,-2 0-1 0,1 2 3 0,0 0-4 16,-4 0 0-16,-1 0-2 0,-1 2 2 16,-2 2 0-16,0-1 0 15,-3 1 0-15,-2 1 3 0,1 3 2 0,-2 0-1 16,2 1 3-16,-1 4-1 15,-2 0-4-15,1 4 2 0,0 2-4 0,3 3 0 16,-1 2 0-16,1 3-7 0,3 5-1 16,0 0 1-16,0 4-4 0,3 4 1 15,1 1 3-15,1 3 0 0,1 4-3 16,2 1-1-16,0 4 1 0,-1 2 1 16,2 4 2-16,1 1-1 0,-2 5 5 15,1 3 3-15,0 2 0 0,0 5 0 16,0 1 0-16,-1 4 3 0,0 4-3 0,-1-1 0 15,0 6 1-15,-2 0 1 16,-1 4-2-16,-3 3 4 0,1 1-2 0,-2 2 3 16,2 5-2-16,-2 1 1 15,0 2-1-15,-2 4 7 0,-1-1-2 16,1 4 0-16,-2 2 4 0,0 3-3 0,-1 0 1 16,0 4-8-16,-2-1-2 0,0 5 2 15,0-1 1-15,-1 2-3 0,1 1 0 16,2 3 0-16,1-2 1 0,0 4-1 15,2 1 0-15,2 0-1 0,1 4 1 16,1-2 0-16,1 4 2 0,2 0-2 16,0 3 0-16,0 0 0 0,3 2 3 15,0-1-3-15,2 0 3 0,0 3-2 16,1 1 3-16,4 2-4 0,0 3 4 16,1-1-4-16,1 3 1 0,3 3-1 15,-2-1 0-15,1 0-1 0,4-1 1 16,-2-1 0-16,2 1-1 0,1-1 1 15,1 1 0-15,3-1-3 0,0 0 1 0,2 1 1 16,3-2-6-16,-1 0 7 0,3-2 0 16,4-3 0-16,2-1 0 0,0-2 2 15,2-1 3-15,-1-4-2 16,2-4 3-16,1-2 2 0,0-3-4 0,3-5 12 16,2-3-5-16,-3-4 2 0,6-5-2 15,-2-2 3-15,1-5-4 0,-5-5 9 16,-2-1-13-16,-3-7-5 0,-2-3-1 15,-7-5 0-15,4-5-20 0,-5-5 5 16,-2-6-58-16,-5-4-80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5:47:40.384"/>
    </inkml:context>
    <inkml:brush xml:id="br0">
      <inkml:brushProperty name="width" value="0.05292" units="cm"/>
      <inkml:brushProperty name="height" value="0.05292" units="cm"/>
      <inkml:brushProperty name="color" value="#FF0000"/>
    </inkml:brush>
  </inkml:definitions>
  <inkml:trace contextRef="#ctx0" brushRef="#br0">3614 9939 193 0,'0'0'11'0,"0"0"-6"0,0 0-3 16,0 0-1-16,5-2-1 0,-4 2-4 16,3 0 3-16,-1 2 1 0,3-1-2 15,0 1 2-15,2-2 0 0,3 3 9 0,3 0 4 16,5 0-2-16,6-1-3 0,2 2-2 16,6 1-1-16,6-2-5 0,3 0 7 15,4-3-6-15,5 2 1 0,1-2-1 16,0 0 2-16,4 0-1 0,-3-2-2 15,-5-4 1-15,-5 6 4 0,-4-3 13 16,-4 1 4-16,-4 1-4 0,-4 1 1 16,-2-1-19-16,-6 0 11 0,-3 0-11 15,-5 0 0-15,-4 1 4 0,-5 0-4 16,1 0 0-16,-3 0 0 0,0 0-5 16,0 5-35-16,-3-2-39 0,1-1-8 15</inkml:trace>
  <inkml:trace contextRef="#ctx0" brushRef="#br0" timeOffset="1083.3564">5465 9989 90 0,'0'0'15'0,"0"0"5"16,0 0-7-16,0 0 19 0,0 0-7 15,0 0-7-15,0 0-4 0,0 0 9 16,-29-86-3-16,18 77-6 0,1 3-11 15,-2-1 1-15,-1 1 7 0,0 0-4 16,-1 1-4-16,0 4-2 0,1-1-1 16,-1 1-1-16,-1 2 1 0,1 2 0 15,1 3-1-15,-1-1-2 0,3 0-1 16,-1 0 1-16,2 2 2 0,2 1-2 16,0-2 3-16,2 0 0 0,2 4 0 0,-2-1-2 15,5-1 1-15,-1 4-1 0,1-1 1 16,1 0 1-16,0 2-5 15,1-3 3-15,5 1-2 0,2 0-1 16,2-1 3-16,1 0-5 0,4-1 5 0,0-3 2 16,3 0 0-16,-1 0 3 0,2-3-2 15,0-2 2-15,-3 1-2 0,-2-2 0 16,-1-2 0-16,0 0 2 0,-1-4 1 16,-1 0-3-16,2 1 1 0,-1-3-1 15,-1-4 0-15,0 0-1 0,-2-2 0 16,0-3-1-16,0-2 0 0,-2-4 1 15,0-2 1-15,-2 2 1 0,2-5 5 16,-2-1 4-16,-3-2-3 0,0-2-5 16,-2 1 7-16,0-1-8 0,0-1-2 15,-3 1 5-15,-1 1-4 0,-2 3 0 0,-1 2-1 16,-1 2 0-16,0 7-3 0,-1 2 3 16,1 7 5-16,2 3-2 15,0 2-3-15,-1 4-2 0,2 0 0 16,-2 4 1-16,0 5 1 0,3 3-1 0,-2 5 1 15,4 2-1-15,2 6 0 0,0 4-3 16,7 4 4-16,0 5 0 0,0 0 2 16,0 4-4-16,0-2-10 0,0 0-9 15,-2-4 1-15,-2-4 0 0,0-2 2 16,0-4 1-16,1-4 9 0,3-2 5 16,0-2 1-16,2-5-1 0,0 1-1 15,3-5-3-15,0 0 7 0,2-4 8 16,-1-4 13-16,4-1 9 0,-1 0 6 15,1-3-6-15,0 0-11 0,2-6-5 16,-3 3 2-16,1-2-6 0,0-1-7 16,-3-2-2-16,-1 2-1 0,-1-2 0 0,-4 3-3 15,-4-1-28-15,0 1-46 0,-2 2-58 16</inkml:trace>
  <inkml:trace contextRef="#ctx0" brushRef="#br0" timeOffset="1882.9748">6105 9982 239 0,'0'0'66'16,"0"0"-36"-16,0 0 10 15,0 0-17-15,0 0-6 0,0 0-8 16,0 0-6-16,-70-173-1 0,52 163-2 0,0 2 0 16,0 4 1-16,-1 4-1 0,-1 0 1 15,3 0 0-15,0 6-1 0,2 1 1 16,1 5-1-16,1 2-1 0,1 3 1 15,1-2 0-15,3 7-1 0,3-2-1 16,0-1 0-16,5 1-2 0,0 0 0 16,4 0-3-16,2-3 0 0,3-3-2 0,1 0-1 15,3-3 2-15,-2 1 2 16,2-4 5-16,0-1 1 0,0-4 1 0,3 0 4 16,-2-2-5-16,1-1 4 15,1 0-4-15,3 0 4 0,0-4-3 16,0 0-1-16,0-2 1 0,-2-2 0 15,1-1 0-15,-1-1 0 0,-1 0-1 0,0 2 1 16,0-6 1-16,-2 3-1 0,-1-4 1 16,0 1 0-16,-2 1-2 0,-1-1 5 15,2-1-4-15,-3-1 2 0,0-1 2 16,0 0 1-16,1 0-2 0,-4 1 3 16,0-2-4-16,-1 4 0 0,-1-4-2 15,0 4-1-15,-1 3 0 0,-1-1 1 16,0 4-1-16,-1 3 0 0,-1 1 1 15,2 1 6-15,-1 1-3 0,-1 2-1 16,1 0 0-16,0 2-3 0,2 4-1 16,2 4-3-16,1 3 3 0,-1 3 1 15,0 3 1-15,-1 2-1 0,-1 2-1 16,1 2 1-16,-2 3-1 0,1-1 1 16,0 0 1-16,1-1 0 0,2-4-1 0,0 1 0 15,0-3 0-15,0-3 0 16,0 0 1-16,0-3-1 0,1 0 0 0,-2-3 1 15,2 1-1-15,3-1 0 0,-1 0-1 16,1-2 0-16,3-1 1 0,-2-2-3 16,0 2 2-16,2-5-2 0,1 0-1 15,1-3-2-15,-1 0-5 0,4-3-2 16,-1-5-8-16,2-1-17 0,-3-5-1 16,2-3 7-16,0 0 4 0,-1-3 3 15,-1 1-9-15,-3-1-14 0,-3-5-24 16</inkml:trace>
  <inkml:trace contextRef="#ctx0" brushRef="#br0" timeOffset="2249.6459">6821 9532 387 0,'0'0'14'0,"0"0"8"0,0 0-5 16,0 0 5-16,0 0-17 0,0 0-2 16,0 0-3-16,23-53-2 0,-21 67-11 0,0 6 4 15,0 5 9-15,-1 4 0 0,1 5 1 16,-1 0 0-16,1 3-1 0,-1 2 1 15,1-1-1-15,-1 0 0 0,2 0 1 16,-1-2-1-16,-1 0 0 0,1-4-2 16,1-2-3-16,1-3-3 0,-2-2-3 15,3-1-9-15,-2-6 9 0,2-2 0 16,-3-2-23-16,0-2-2 0,0-4-1 16,-1-1 1-16,-1 0-16 0,0-3-15 15</inkml:trace>
  <inkml:trace contextRef="#ctx0" brushRef="#br0" timeOffset="2915.2768">6683 9919 316 0,'0'0'58'15,"0"0"-25"-15,0 0-19 16,0 0 3-16,0 0-7 0,0 0-2 0,0 0-7 15,0 0 2-15,0 0-3 0,-61-52 2 16,61 51 0-16,0-1-1 0,3-1 15 16,3 2-6-16,4-2-3 0,4 3-7 15,8 0-5-15,8 0 5 0,6 6 4 16,4 0-4-16,3 1-4 0,5 2-7 16,3 0 11-16,5 0-1 0,1-4-2 15,0 2-3-15,-6 0 6 0,1-3-5 16,-6 1 3-16,-1-3 1 0,-7-2-1 0,-2 0 2 15,-4 0 2-15,-5 0-2 16,-4 0 0-16,-4-4 0 0,-7 0 0 16,-1-1 2-16,-6 0-2 0,-3 0 0 15,-2 1 0-15,0-2 1 0,-7 1 0 0,-7-1 0 16,-3 0 1-16,-4 1 1 0,-5 0-1 16,-2 1-2-16,-4 1 3 0,1 1-3 15,1 2 0-15,-2 2 2 0,5 4-2 16,3-1 0-16,4 3 0 0,3 1 0 15,3 3-2-15,4-3 1 0,5 1 0 16,3-2-1-16,2-1-3 0,2 2 4 16,5-1 0-16,6 0-2 0,4 0 3 15,3 1 1-15,4-4-1 0,0 4 1 0,1-4-1 16,1 1-1-16,0-2 1 16,-6-3 0-16,-1-1 1 0,-4 0-1 15,-2 0 0-15,-6 0 0 0,-2 0 1 16,-1 0-1-16,-3 0 2 0,-1 0-2 0,0 0 0 15,0 2-3-15,-1 2-2 0,-2-1 1 16,0 6 4-16,0-3-1 0,2 2 1 16,1 1 1-16,0 2-1 0,1-3 0 15,4 1-1-15,1 2-2 0,3-3-3 16,1-1 0-16,4 0 2 0,1-4 2 16,3-2 2-16,1-1 0 0,1 2 1 15,2-2 0-15,0 0-1 0,0 0 0 16,4-2 0-16,-1 1 0 0,-1-1 0 15,-5 1 0-15,0-1-7 0,1 2-31 16,-3 0-37-16,0-1-58 0</inkml:trace>
  <inkml:trace contextRef="#ctx0" brushRef="#br0" timeOffset="3381.8053">8042 10031 179 0,'0'0'62'15,"0"0"-24"-15,0 0 2 0,0 0-4 16,0 0-10-16,0 0-10 0,0 0-9 16,-36-7-1-16,34 7-1 0,2 0-1 15,0 0-3-15,0 0 0 16,3 0 1-16,7 0 7 0,5 0-1 16,5 0 0-16,10 3-8 0,3 1 1 0,4 0-1 15,11 2 2-15,3 0-2 0,12 2 0 16,6-2 0-16,5 1-1 0,2 0-8 15,4-1 8-15,-2-1 1 0,0-1 1 16,-1 1 0-16,-4-3-1 0,-3 1 3 16,-1 1-1-16,-2-2-2 0,-7 0 0 15,-3-2 0-15,-5 0 1 0,-7 1 2 16,-9-4 3-16,-5-2-5 0,-9 1 3 16,-2 0-2-16,-5 0-2 0,-6-1 1 15,-3 2-1-15,-4 0-3 0,-2 0-13 16,-2-5-49-16,-3-1-135 0</inkml:trace>
  <inkml:trace contextRef="#ctx0" brushRef="#br0" timeOffset="6231.7252">12008 2803 409 0,'0'0'13'15,"0"0"-6"-15,0 0-3 0,0 0 0 16,0 0-3-16,0 0 0 0,0 0-1 16,0 0 0-16,148-122-1 0,-124 115-7 15,4 0-6-15,1 1-1 0,1 1 1 16,0 2 6-16,6 1 6 0,-1 0 0 16,6 1 0-16,2 1 2 0,0 0 1 15,1 0-1-15,-3 0-1 0,-4 1 0 16,-3 3 0-16,-5-1 2 0,-5 2 4 15,-2 3 0-15,-6-2 0 0,-4 6-4 16,-3 1 2-16,-3 5-1 0,-4 1-2 16,-2 1 0-16,-4 5-2 0,-4 3 2 0,-6 1 5 15,-1 4-5-15,-5 1 0 0,1 1 1 16,-2 1-1-16,0 3 0 0,-1-2 0 16,4 3 2-16,-2-1-2 0,0 4 0 15,4-1 0-15,0 0 0 0,2-2 0 16,2 0 0-16,5-1 0 0,2 1 0 15,4-3 0-15,1 1 0 0,6 0 0 16,4-2 0-16,1 2 2 0,2-2-2 16,1 0 0-16,0-4 1 0,3 1 0 15,-4-2-1-15,2-2 2 0,0-2-2 16,2-3-1-16,0 0 1 0,-3-5-1 16,0-1 0-16,2-2-4 0,-4-4 2 15,-1-1-3-15,1-4 6 0,-3-1-1 16,1-1 1-16,-2-4-1 0,-1 1 0 0,-2-2 1 15,0 0 2-15,-1 0-2 0,-2 0 1 16,-1 0 0-16,-1-2-1 16,0-1 2-16,0 2-2 0,-1-4-5 0,-4 2 2 15,0-2 2-15,-1-1 1 0,-3 2-2 16,-4-1 2-16,1 2 1 0,-4 3 1 16,1-2-2-16,-4 2 3 0,2 2-2 15,-1 1 0-15,0 3-1 0,0 1 0 16,4 3 0-16,-2-1 0 0,4 4 0 15,0 2 0-15,4-1 0 0,1 6-1 16,2 2 0-16,0 1 1 0,4 4-1 16,1 0-1-16,0 4 2 0,0 0 2 0,4 2-1 15,-2 4 0-15,-1 1-1 0,2 3 1 16,0 3 0-16,0 3-1 16,-1 2 1-16,0-1-1 0,0-2-1 15,1 3 1-15,2-1 0 0,3-1 1 16,-1 1-1-16,2-3 0 0,1-2-1 0,-1-4 1 15,0-5-1-15,-3-2 1 0,-5-7 1 16,-1-3 1-16,0-2 8 0,-7-7-2 16,-3-3-1-16,-6-5 4 0,0-4-6 15,-6-2-4-15,-6-9 2 16,-3-5-3-16,-4-5 0 0,0-5-23 0,2-2-23 16,0-3-57-16,10 2-74 0</inkml:trace>
  <inkml:trace contextRef="#ctx0" brushRef="#br0" timeOffset="6930.5686">13811 3178 208 0,'0'0'13'0,"0"0"6"16,0 0 13-16,0 0-12 0,0 0-1 15,0 0-3-15,-7-202-5 0,-9 175-2 16,-5 2-9-16,3 2 3 0,-5 6-2 16,0 0-1-16,1 6 0 0,-2 2 0 15,2 1 0-15,-2 8-1 0,2 0 1 16,0 6 0-16,1 8 0 0,-2 2-2 16,5 6 2-16,-2 4-3 0,2 5 3 0,2 4 0 15,1 6-1-15,-2 4 1 16,3 4-1-16,-2 5 0 0,3 2 1 15,1 1 1-15,1 2 0 0,1-3 4 0,1 4 1 16,2-4-2-16,2 1 2 0,2-2-5 16,1-1 2-16,2-2-2 0,0-1-1 15,2-3 0-15,1-3-1 0,4-1 2 16,0-3-2-16,3-4 1 0,-1-4-3 16,-1-5 3-16,1-2 1 0,-4-6 1 15,-2-1 0-15,-1-6-2 0,-2-4 1 16,0-2-1-16,-2-4-1 0,-4-3-7 15,-4 0-19-15,-1-9-28 0,-4 0 8 16,-1-7-51-16</inkml:trace>
  <inkml:trace contextRef="#ctx0" brushRef="#br0" timeOffset="7366.205">13023 3657 294 0,'0'0'29'0,"0"0"-3"0,0 0-17 0,0 0 15 16,0 0-5-16,0 0-4 15,0 0-6-15,0 0-4 0,121-137-4 16,-103 129 1-16,-2 2 0 0,1 0-2 16,1 3 0-16,3 3-2 0,0 0 2 15,1 2 0-15,2 8-1 0,0 1 1 16,1 6 0-16,0 2-2 0,-3 4 1 0,0 3-6 15,-1 4 1-15,-3 1 0 0,0 1 2 16,-1 2-3-16,-1 2 1 16,-4 0-13-16,4-1-4 0,-5-1 6 0,0-5 5 15,-4-3 4-15,-2-5 6 0,-1-4 2 16,-2-2 0-16,0-5 2 0,0-1 14 16,-1-4 8-16,1-3 0 0,-1-2-1 15,2-2 5-15,-2-7 14 0,1-5-15 16,-1-2-19-16,0-4-3 0,-1-1-1 15,0-4-4-15,0-2 0 0,1-4-2 16,2-3 0-16,2 0-12 0,1 0-5 16,1 4 6-16,2 2-10 0,2 1 3 0,0 6 1 15,2 3-12-15,1 1 11 16,1 6-6-16,0 4-14 0,2 1-53 0</inkml:trace>
  <inkml:trace contextRef="#ctx0" brushRef="#br0" timeOffset="7863.7945">13795 3737 342 0,'0'0'17'0,"0"0"-11"16,0 0-6-16,0 0 2 0,0 0 6 15,0 0 2-15,0 0-9 0,0 0-1 16,-26 43 0-16,31-38-16 0,4-2-7 15,3 2 10-15,5-2 4 0,3 2 6 16,5-2 1-16,2 1 1 0,3-2 1 16,-1-2 2-16,0 0-1 0,-1-3-1 15,0-2 10-15,-2-4 3 0,1 1 6 0,-6-3 7 16,1 0-5-16,-4-2-2 16,-5-3-7-16,-3-2-2 0,-1-1-10 0,-6-3 2 15,-2-1-4-15,-1-2 2 16,-5 3 0-16,-3 1 0 0,-4 1-1 0,-1 4-1 15,-1 5 0-15,-2-2 1 0,1 6 0 16,-2 1 1-16,2 1 0 0,-1 4-2 16,-1 1 2-16,0 4 2 0,1 5-2 15,-2 4-2-15,2 6 1 0,0 4 1 16,1 0-1-16,0 5 1 0,4 3 0 16,1-2-1-16,1 1 1 0,4-2 0 15,2-2 0-15,2-1 1 0,1 0-1 16,4-1 0-16,6-2-1 0,5 0 0 0,5-3 1 15,1-1 8-15,6-1-1 0,1-2-3 16,2-1 2-16,0-2-4 0,-1 0-2 16,-3-3 5-16,1-2-5 0,-7-2 0 15,2-1-1-15,-3-4-10 0,-4 0-8 16,1 0-14-16,-5-6-25 0,-2-3-41 16,-4-1-120-16</inkml:trace>
  <inkml:trace contextRef="#ctx0" brushRef="#br0" timeOffset="8480.6242">14879 3864 369 0,'0'0'27'16,"0"0"-7"-16,0 0 2 0,0 0-6 16,0 0-15-16,0 0-1 0,0 0-8 15,0 0 3-15,-19-232-10 0,-10 216 1 16,-5 2 2-16,-4 2 12 0,-3 4 0 16,5 5 3-16,-1 3 0 0,2 0-3 15,2 8 4-15,1 4 1 0,1 4-3 16,5 4-2-16,1 2 3 0,4 2-2 15,4 1-1-15,3 0 0 0,3 0 0 16,4-1 0-16,4 1-3 0,3 0 2 16,2-3-2-16,6-1 2 0,2-4-6 15,1-4 7-15,1 1 5 0,-1-4 1 16,2-3 1-16,1-4 1 0,1 0 1 0,-1-3-2 16,2 0 3-16,-2-5-4 0,2 1 3 15,-1-3-5-15,-2-2-3 0,-1 0 0 16,0-1-1-16,0-2 1 0,-3 3-1 15,0 1 1-15,-1-1-1 0,-2 3 1 16,-3 3 1-16,1 0-2 0,-3 3 0 16,1 0 0-16,-1 4-2 0,2 9 0 15,3 2-3-15,-2 6 4 0,-2 5 0 16,1 4-1-16,0 0 0 0,0 6 2 16,1-1 1-16,0 1-1 0,1 2 0 15,0 0 1-15,3-1 2 0,-3 0-2 16,2-2-1-16,-1-2 0 0,1 0 1 15,-1-4 1-15,2 0-2 0,-1-2 0 0,0-2-1 16,2-2-1-16,-2-3 0 0,1-5-16 16,1-2-6-16,1-1-4 0,1-3-21 15,0-4-7-15,-1-3-18 0,2-2-46 16</inkml:trace>
  <inkml:trace contextRef="#ctx0" brushRef="#br0" timeOffset="9580.5682">15019 3805 300 0,'0'0'37'0,"0"0"12"16,0 0-16-16,0 0-4 15,0 0-12-15,0 0-2 0,0 0-15 16,0 0-3-16,11-42 1 0,-11 61-3 0,0 4-3 15,0-1-6-15,0 0-9 0,0-3-4 16,0 0 0-16,6-4 0 0,0-2 17 16,0-4 10-16,2-1-1 0,-1-3 2 15,4-2 1-15,-1 0 20 0,0-3 5 16,0 0-7-16,-2 0 0 0,-3-3 4 16,2-3-6-16,-1 2-9 0,-2-5-7 15,-1 2-2-15,0-2-1 0,-2 0 0 16,-1 2-1-16,1-1-3 0,-1 4 1 15,0 1-1-15,0 0 5 0,0 2 0 16,0-1 2-16,0 1-2 0,0 1 0 16,0 0 0-16,0 0 0 0,0 1-2 15,0 4-1-15,0 3 3 0,0 0 0 0,0 3-1 16,0-2 1-16,2 3 0 16,0-2 0-16,4-1 0 0,1 0 0 0,2-1 2 15,3 0-1-15,3-1-1 0,0-1 1 16,5 1-1-16,3-1 2 0,2 2-2 15,3-1 0-15,4-1 0 0,6 1 0 16,-3-2 0-16,1-1 0 0,-1-2 3 16,-1-2-3-16,-1 0 0 0,-3 0 0 15,0-8 3-15,-2 0-3 0,-4-1 1 16,1-5-1-16,-5 0 0 0,0-3 0 16,-4-3 0-16,0-3 0 0,-5-1 0 15,2 1 0-15,-5-2 0 0,-3 4 0 0,-1-1 1 16,-4 2-1-16,0 2-1 0,0 4 1 15,-2 1-1-15,-3 5-1 0,-2-1 2 16,-2 3 1-16,-2 2 0 0,-1 1-1 16,-3 3 0-16,2 2 0 15,-3 6 3-15,-1 4-3 0,0 4 0 0,-1 3 0 16,1 2-2-16,-1 4 3 0,0-2-1 16,1 0 2-16,2 1 1 0,4-2-3 15,1 3-1-15,3-3-2 0,1 1 3 16,6 1 0-16,0-4 0 0,4-2-1 15,5-2 1-15,4-2-1 0,1 0 2 16,6-3-1-16,0-2 2 0,4-1 0 16,-1-2 0-16,5-4 0 0,-2 0 2 15,4-2 0-15,-1-3-3 0,-1-4 1 16,-1-4 1-16,-2-3-3 0,0-3 0 0,-1 1 0 16,-6-4 1-16,2 1-1 15,-3-2 3-15,-3 2-2 0,2 3-1 16,-7 0 1-16,1 6-1 0,-3 1 1 0,1 3-1 15,-4 2 0-15,-1 2 0 0,-3 2 0 16,1 0 0-16,-1 6-1 0,0 7-6 16,0 5 6-16,0 2 0 0,0 4 1 15,0-1 0-15,0 1 0 0,-1-2 0 16,1-3 0-16,0-3 0 0,2-3 0 16,4-4 0-16,-1-1-2 0,4-3 2 15,-1-2 4-15,3-2-3 0,0-1-1 16,-1 0 1-16,2-6 1 0,-2-2-1 15,3-4-1-15,-3 1 0 0,-1-1 2 0,1-2-2 16,-2 0 1-16,2 0-1 16,-3 2 0-16,1 1 0 0,-1 1 0 15,3 4 1-15,-4 2-1 0,3 2 0 16,-2 1-1-16,3 1 1 0,-1 0 0 16,-1 4 0-16,1 4 0 0,0 5 0 0,0 0 0 15,-2 4-2-15,4 1 2 0,-3-2 0 16,0 2 0-16,0-2-1 0,2 0 1 15,-1 1 1-15,1-3-1 0,2-3-5 16,-1-2-17-16,1 0 14 0,2-5-23 16,-1 0-2-16,-1-1-14 0,2-3-40 15,-2 0-73-15</inkml:trace>
  <inkml:trace contextRef="#ctx0" brushRef="#br0" timeOffset="10379.9134">16820 3785 342 0,'0'0'32'16,"0"0"-3"-16,0 0-3 0,0 0-7 0,0 0-8 16,0 0 1-16,-138-57-11 0,106 63 1 15,1 5 0-15,0 6-1 0,1 1-1 16,2 4-1-16,5-3-1 0,4 6-8 15,2 0-2-15,4-1 2 0,3-1 4 16,6-1-3-16,4 0 3 0,0 0 5 16,6-3 0-16,6-1 1 0,3-2-3 15,4-3 3-15,7 0 3 0,-2-3-1 16,7-1-1-16,1-6 6 0,1-3-6 16,-1 0 4-16,1-6 2 0,-1-4-1 0,-1 1-5 15,-3-4 2-15,0-2 4 16,-1-4-7-16,-5 2 0 0,0-4 1 0,-3-1 1 15,-4 4-2-15,-4 4 0 0,0-1 0 16,-4 7 0-16,-1 0 0 0,-4 4 0 16,-2 2 0-16,0 2 0 0,0 0-3 15,-5 8-4-15,-4 0 5 0,0 7 2 16,1 0 1-16,2 4 0 0,0 1-1 16,1-1 0-16,4 2 0 0,1-2-1 15,0-2 1-15,4-3-4 0,6-1-1 16,0-1 5-16,6-1 0 0,3-2-1 15,1 0 1-15,0-5 0 0,0 0 1 0,0-4-1 16,2 0 1-16,0 0-1 16,-2-4 2-16,0-3-1 0,1-5 1 15,-3 2-1-15,0-5-1 0,1 1 5 16,-4-1-5-16,-1-4 0 0,1 3 2 0,-5-3-2 16,-1 1 1-16,-2 1-2 15,0 0 3-15,-3 3-2 0,-2 5 2 0,1 0 0 16,-2 3 0-16,-1 4-1 0,0 2-1 15,0 0 0-15,0 8 0 0,-1 4-6 16,0 7 5-16,0 3 1 0,1 4 0 16,0 2 0-16,0 4 1 0,1 7-1 15,2-2 0-15,-2 8 1 0,3 2 1 16,0 2-2-16,-2 1 0 0,-2 1 0 16,0 0 0-16,0 2 0 0,-5-2 2 15,-1 3-2-15,0-3 0 0,-4-2-4 16,2 1 3-16,-1-2-7 0,2-2 6 0,-1-4-4 15,3 0 5-15,-1-5 0 0,-2-6 0 16,3-3 1-16,-4-8 0 0,2-3 0 16,-3-5 1-16,1-7-1 15,-3 0 0-15,-3-7 0 0,-3-6 1 0,0-10 2 16,-3-5-2-16,-3-7 4 16,-1-5-5-16,-4-4-11 0,-4-6-9 0,1 2-34 15,1 1-4-15,0 0-29 0,8 5-42 16</inkml:trace>
  <inkml:trace contextRef="#ctx0" brushRef="#br0" timeOffset="10912.8357">17946 2970 333 0,'0'0'19'0,"0"0"11"16,0 0-16-16,0 0 8 0,0 0-11 0,0 0-9 16,0 0-2-16,-13-43-2 0,4 60 2 15,2 6-2-15,0 9-1 0,0 6 3 16,1 12-1-16,2 6 1 0,1 7 2 15,-2 8 0-15,4 2-2 0,-2 7 3 16,2 1 0-16,-1 4 12 0,0 1 1 16,-5 0 0-16,3-1 6 0,0 2-6 15,-1-3-3-15,-2-5 7 0,1 0-14 16,-3-9-2-16,-1-4 8 0,-1-6-4 16,-3-6-1-16,2-6-5 0,1-4 2 15,-2-4-3-15,2-8 3 0,2-3-4 16,1-5 0-16,5-5 0 0,3-7-22 0,0-7-15 15,1-5-23-15,13-3-41 0,0-11-211 16</inkml:trace>
  <inkml:trace contextRef="#ctx0" brushRef="#br0" timeOffset="12911.6924">18468 3229 366 0,'0'0'5'0,"0"0"22"0,0 0-2 0,0 0-9 16,0 0-3-16,0 0-13 0,0 0 0 15,0 0 0-15,-114-122-3 0,107 134 3 16,1 4-4-16,2 9 0 0,-2 4 0 15,3 8-1-15,0 4 5 0,-1 6 0 16,2 5 4-16,-2 2-4 0,2 3 0 16,1 2 1-16,0-2 0 0,0 2-1 15,0-5 2-15,1-1-2 0,0-8 1 16,0-4 0-16,1-3 0 0,0-6 2 16,-1-1 6-16,1-6-5 0,-1-8-4 0,2 0 5 15,0-9-5-15,2-2 0 16,0-3 0-16,3-3 1 0,2-3 0 15,1-9 1-15,6-4 1 0,0-1-3 0,4-5-3 16,-1-2 3-16,2-4 0 0,0 1 0 16,2-3 0-16,0 0-2 0,-1 2 1 15,3 3-2-15,-3 2 3 0,1 6 0 16,-2 0 2-16,-1 6-1 0,-5 3-2 16,0 2-1-16,-6 6 2 0,1 0 0 15,-5 0 2-15,2 7-2 0,-2 8-2 16,-2 2 2-16,2 6-2 0,-2 3 4 0,-2 1-2 15,0 4 0-15,-1-2 0 16,-1 2 2-16,1 0-4 0,0-4 4 0,2-1-4 16,1-3 4-16,1-2-1 15,6-3-1-15,1-4 0 0,3-1-1 16,7-3 1-16,3 1 2 0,5-4 2 0,1-4-4 16,2-2 0-16,1-1 1 0,1-1-2 15,0-8 1-15,0-3-1 0,-3-5 1 16,-2-1 1-16,0-2-1 0,-1-1 2 15,-3-2-2-15,0-2 0 0,-3-1-1 16,-3-2 1-16,-2 0 0 0,-4 0 0 16,-1 2-1-16,-7 1-2 0,-4 3 2 15,-1-1-3-15,-1 8 4 0,-4 2 0 16,-7 2 0-16,2 2-2 0,-4 5 2 16,1 3 2-16,-3 1-2 0,3 3 3 15,-4 5-1-15,1 7-2 0,0 4 5 16,-1 2-5-16,2 3 6 0,2 3-5 0,-1-1-1 15,1 3 0-15,2-1 1 0,2 0-1 16,0-2 0-16,4-1-1 0,2 0 0 16,3-1-3-16,0-5 1 0,4-2 0 15,3-2 0-15,7-2 2 16,-2-4-1-16,1-3 2 0,3-4 0 0,-2-2 2 16,4-1 0-16,-1-3-2 0,2-5 3 15,0 2-2-15,0-5-1 0,0-4 2 16,-1-1 0-16,-1-4-2 0,3-1 1 15,-3-3 0-15,-1-2 0 0,-1-2-1 16,1-3 0-16,-1-1 0 0,1 0 2 16,0 2-1-16,1 0-2 0,0 5 0 15,-1 4 1-15,1 7 1 0,-1 4 1 0,0 5 3 16,-2 6-4-16,1 1 0 0,-2 13-1 16,1 3 0-16,-2 8 0 0,0 3 0 15,-1 3-1-15,-2 4 2 0,-2-1-1 16,-1 2 0-16,-3 0-1 0,2-4-3 15,-2-2-8-15,0-3-3 0,2-5-6 16,-2-5 15-16,4-5 6 0,-2-2-2 16,0-2 4-16,1-4-2 0,-1-2 0 15,-2-2 8-15,-1 0 2 0,2-5 5 16,-1-4-7-16,1 1-4 0,-1-1-4 16,-3 1 2-16,1 1-2 0,-1 1 0 15,2 5-2-15,2 1-1 0,0 1 1 0,1 6-1 16,3 5 1-16,3 1 2 15,2 2 0-15,0 3 0 0,0-1 0 16,0-1 0-16,0 3 1 0,2-1-1 0,-2-2 0 16,-2-1 0-16,1-2 0 15,3-1 0-15,0-4 0 0,0-3 0 16,-2-4 0-16,4-1 2 0,-2-1-2 0,2-5 2 16,-1-3-1-16,2-1-1 0,-2-3 0 15,-2-3 1-15,-4-3-2 0,4-3 2 16,-4-5-1-16,-3-2 0 0,3-3-1 15,-2-2-1-15,0-3 1 0,-1 1-7 16,-4-1-3-16,0-2-4 0,-2 4 4 16,-4-1 7-16,-2 4 2 0,-3 2 1 15,0-1 1-15,-2-1 4 0,-2 2 4 16,0 4-2-16,-1 4 6 0,9 4-9 16,-1 4 0-16,4 6-3 0,1 0 3 15,1 5-6-15,6 0-8 0,4 3-18 16,3 6-40-16,4 2-39 0,0 0-60 0</inkml:trace>
  <inkml:trace contextRef="#ctx0" brushRef="#br0" timeOffset="14046.0636">20644 3748 419 0,'0'0'12'0,"0"0"5"0,0 0-9 16,0 0 0-16,0 0-6 0,22-56 1 16,-22 56-3-16,0 8-3 0,0 5-32 15,0 0 14-15,0 4 2 0,0 4 5 16,0 3 12-16,-1 2 2 0,1 3 2 15,0 3-2-15,0-1-2 0,0 3 2 0,0 0 3 16,-3-5-3-16,-1 2 3 16,0-5 2-16,0-4 0 0,1-6 0 15,2-1 1-15,1-7 1 0,0-3-2 16,0-4 1-16,1-1 3 0,4-6 5 0,5-3 5 16,0-10-14-16,2-2-5 0,3-4 2 15,0-3-1-15,1-3-1 16,1 0 0-16,0 1 0 0,0-4-1 0,1-3-3 15,1 2 3-15,1 1-1 0,0 1 2 16,-1 7-3-16,2 1 3 0,-3 6 3 16,2 4-3-16,-2 4 5 0,-3 5-3 15,-3 3 3-15,-1 3 0 0,-3 6-3 16,0 6-2-16,-1 8 0 0,-2 5-1 16,-2 2 2-16,-2 4-1 0,-1 1 0 15,-4-1 0-15,-2 0-1 0,-1 1 1 16,1-3 1-16,1-1-1 0,0 1-1 15,1-4 0-15,1-2 1 0,2-5 0 0,1-3-1 16,0-3 1-16,2-5 3 0,1-4-3 16,2 0-1-16,0-2 1 0,3-1 3 15,3 0-1-15,2-2-1 0,1-6-1 16,2-4 1-16,0 1-2 0,-1-6 2 16,0 0 0-16,0-3 0 0,-1-5-1 15,1-3 0-15,-1 2 0 0,2-4 3 16,-3 4-3-16,2 0-1 0,-4 2 1 15,-2 3 0-15,1 7 0 0,-3 0 0 16,-1 6 2-16,-1 4-2 0,-3 1 3 16,-2 1-3-16,1 2-1 0,-1 3-1 15,0 9 0-15,0 4-1 0,0 7 3 16,0 7 1-16,0 1-1 0,0-1 1 0,0 2-1 16,2-3 0-16,-2 1 0 0,2-3-2 15,1 1 4-15,1-6-3 16,0-1 2-16,3-5-1 0,3-3 0 0,-2-4 0 15,1-3 0-15,4-2 0 16,0-4 1-16,0 0 0 0,4-3-1 0,-1-6 1 16,1-2 1-16,0-2-2 0,0-2 1 15,-2-3-1-15,0-1 3 0,0-1-3 16,-1-2 0-16,1-1-1 0,-2 0 2 16,-1 0-1-16,1 4 1 0,-3 3-1 15,-1 4 1-15,1 3-1 0,-4 5 0 16,1 4 0-16,-3 0 0 0,2 4-1 15,-2 8-2-15,1 1 2 0,-3 5 1 0,0-1-1 16,1 0 1-16,-2 2 0 16,1 1 0-16,-1-2-3 0,2-5 3 15,1 1 0-15,-2-3 0 0,3 1 1 16,-1-5-1-16,1 0 0 0,-2-1 2 16,3 0 0-16,0-1-1 0,-1 2-1 0,2-1 0 15,-2-2-1-15,2 2 1 0,0-1 0 16,-1 1 0-16,-1-1-6 0,0-2-11 15,-2 0-9-15,1 0-15 0,1-3-41 16,2 0-83-16</inkml:trace>
  <inkml:trace contextRef="#ctx0" brushRef="#br0" timeOffset="14845.3771">22113 4039 238 0,'0'0'53'0,"0"0"-25"0,0 0-4 15,0 0 6-15,0 0-17 0,0 0-3 16,0 0-10-16,-37-101 0 0,19 97 0 16,-4 0 0-16,1 4 0 0,0 0-5 15,3 1 5-15,-4 5 0 0,4 6 0 16,-1 2-2-16,1 3 2 0,-1 3 1 15,1-1 0-15,2 3 1 0,0 0 1 16,4 0-1-16,-1 2 2 0,4-3 1 16,3 0-5-16,3-4 5 0,3 1-5 15,0-5 0-15,6-1-1 0,3-5 0 16,7 0 1-16,0-1 4 0,5-3-3 16,1 0 0-16,4-3 1 0,1-1 0 0,4-7-2 15,1-2-1-15,4-2 1 16,0-2 3-16,2-5-2 0,0-2-1 15,-1-4 1-15,1-4 0 0,-4-2-1 16,0-2 2-16,-1-5 0 0,-1-3 4 0,0-3-1 16,-4-1 0-16,-2-3-1 15,-2 0-2-15,-3 0-2 0,-2 3 1 0,-2 3 2 16,-2 7-4-16,-4 8 2 0,-3 6 6 16,-2 6 3-16,-3 9-10 0,-3 3 8 15,0 3-7-15,-2 6-1 0,-7 8-9 16,0 8 8-16,-6 10 1 0,-3 7 0 15,-3 7 3-15,0 6-1 0,-1 5-2 16,1 2 0-16,1 1 0 0,0-1 0 0,1-2-1 16,1-1-4-16,2-8-3 15,2-6-7-15,1-10-1 0,5-7 5 0,0-6 10 16,4-7 1-16,1-4-1 0,3-4 1 16,0-4 2-16,0 0-1 0,2-7 0 15,3-7 9-15,4 0-6 16,-1-5-4-16,5-2 0 0,0 1-4 0,1-1 2 15,2 3-1-15,0 1-5 0,0 1 3 16,0 6 5-16,1 2-2 0,0 8-1 16,1 0 3-16,1 9 0 0,0 4 0 15,0 5 3-15,1 2 0 0,1 4 0 16,-2 0-3-16,2-1 0 0,0 2 2 16,1-2-2-16,1-1-2 0,5-5 2 15,2 0 0-15,2-4-2 0,3-3 2 0,1-4 0 16,4-2 2-16,1-1 3 0,1-3-5 15,1 0 6-15,-3-6-2 0,-1-2 4 16,1-4-6-16,-7-1 2 0,-3-4-2 16,-4 0-2-16,-5-5 0 0,-4-3 0 15,-6 0-3-15,-5-1 0 16,-4-2-13-16,-5-1-4 0,-9 3-38 0,-5 4-111 16</inkml:trace>
  <inkml:trace contextRef="#ctx0" brushRef="#br0" timeOffset="16594.1898">19273 4903 307 0,'0'0'28'0,"0"0"-7"15,0 0-14-15,0 0 7 0,0 0-3 16,-101-100-3-16,70 88-7 0,-4 3 1 15,-3 5 0-15,0 2-2 0,-1 2 0 16,1 0-2-16,-1 5 0 0,2 4 2 16,3 2 1-16,1 4-1 0,2 1-2 15,3 4 2-15,2 2 0 0,1 2 0 16,2 3 0-16,5-1 0 0,3 5 0 16,4-3 0-16,7 3 0 0,4-2 1 0,1-1-1 15,11 2-1-15,1-4 1 16,6-3 0-16,0-4-5 0,6-5-1 0,1-4 6 15,3-2 0-15,3-5 1 0,2-2-1 16,0-1 2-16,1-3 1 0,0-4-3 16,4-8 0-16,-3-4 0 0,-1-3 0 15,-3-3 2-15,-4-2-1 0,-2-6 2 16,-7-3-1-16,2-2 2 0,-7-6-1 16,0-2 1-16,-5-1-3 0,-1-5-1 15,-1 1 3-15,-2-5-2 0,-2 2-1 16,-2 6 1-16,-1 3 1 0,0 5-2 0,0 6 0 15,0 4 3-15,-1 8 5 16,-2 6-4-16,1 3 1 0,-1 7-1 0,-1 3 1 16,1 3-5-16,0 9-1 15,-3 5-2-15,-1 11 2 0,3 6 0 16,-1 8 0-16,0 6 2 0,1 4 1 0,3 7 0 16,-2-2-2-16,2 3 1 0,1-1-1 15,0 1 0-15,1-1-1 0,3-2 1 16,4-4-3-16,1-4 3 0,4-4 0 15,2-3 0-15,3-5 1 0,4-5-2 16,6-4 1-16,1-6 0 0,4-1 0 16,3-4 0-16,0-6 3 0,-1-5-3 15,-1-3 0-15,-2-6 1 0,-2-7 1 16,-3-4 1-16,-2-3-3 0,-7-6 0 16,0-5 1-16,-5-5 1 0,-5-3-1 15,-2-2-1-15,-3 0 0 0,-3 0-1 16,-6 8 1-16,-2 2 2 0,-3 8-2 0,-4 3 0 15,-3 7 0-15,-4 6 6 0,2 4 0 16,0 3 4-16,0 12-1 0,4 5-1 16,2 5-7-16,3 6 0 0,0 1-1 15,6 2 0-15,4 1 0 16,1-1-8-16,9-1-10 0,8-4-1 0,4-3 2 16,0-4 6-16,6-4 9 0,-1-4 2 15,0-1 5-15,-2-5-2 0,-3-3 14 16,2-2 2-16,-4 0-2 0,0 0-13 15,-5-4 5-15,0-4-6 0,-5 2 2 16,-2-3-5-16,-4 2-5 0,0 4 5 16,-2-1-1-16,-1 4-8 0,0 0-6 15,0 0 0-15,0 6 1 0,2 4-4 0,0 4 14 16,4 4 3-16,-3 0 2 0,6 2-1 16,-4 0 0-16,0 2-1 15,1-1 1-15,-2-2 2 0,3 0-2 16,0-1 0-16,-1-2 0 0,3-2 1 15,2 0-1-15,1-1 2 0,4-4-2 0,1-2 2 16,5-1-2-16,3-2-4 0,-3-4 2 16,7 0 1-16,2-3-3 0,-1-5 4 15,1-6 0-15,0 0 0 16,-2-4 1-16,1-4 1 0,0-4 6 0,-4-6 5 16,1-2 0-16,-3-6-6 0,0-2-7 15,-3 1 6-15,0-6-6 0,-1 0 1 16,-3-1-1-16,2-2 1 0,-3 0-1 15,-2 3 1-15,-1 1 0 0,-3 6-1 16,0 4 0-16,-3 5 0 0,-3 5 2 16,-1 6-1-16,-3 6-1 0,0 0 1 15,0 9 0-15,0 2 2 0,-5 3-2 16,0 3 3-16,-7 8-4 0,3 9-2 0,-1 8 2 16,0 6 4-16,3 5-4 15,-1 3 1-15,0 1-1 0,2 2-2 0,-2 0 1 16,5-2 1-16,-3-1-5 0,2-2-5 15,1-1 2-15,2-2-3 0,-1-4-11 16,2-3 15-16,0-3-34 0,-3-2 26 16,0-1 9-16,-1-5-18 0,0-2 0 15,2-2-4-15,-2-2-24 0,-3-4-8 16,-1-3 11-16,-4-3 17 0,3-3 15 16</inkml:trace>
  <inkml:trace contextRef="#ctx0" brushRef="#br0" timeOffset="17197.7957">19986 5153 259 0,'0'0'68'15,"0"0"-29"-15,0 0 4 16,0 0-11-16,0 0-6 0,0 0-12 16,10-114-9-16,13 105-5 0,8 3-1 0,9 3-2 15,5 0-2-15,10 1-5 0,5 2 1 16,5 2 5-16,2-4 4 0,3 2 0 15,1 0 0-15,-1 0 2 0,-1 0 6 16,-2 0-3-16,-7 0 6 0,-6-3-3 16,-6 0 4-16,-7-2-4 0,-6 2-8 15,-6-3 3-15,-6 3-1 0,-9-1 0 0,-4 3-1 16,-8-2-1-16,-2 3 0 16,-2 0 0-16,-10 0-10 0,-5 4 9 0,-5 0 2 15,-6 2-1-15,-1 2 2 16,-4-2-2-16,1 2 3 0,0 3-3 15,2 0-1-15,1 1 1 0,2-3 0 16,5 5 0-16,4-3-1 0,4 0 0 0,7-2-1 16,2 3-1-16,5-4 3 0,1 1 0 15,7-1 0-15,5 0 0 0,2-2 0 16,5 3 1-16,-1-4 1 0,1-2-2 16,1-1 2-16,-3-2-1 0,0 0 0 15,-3 0-1-15,0-2 0 0,-3-3 1 16,0 1 0-16,-4 1-1 0,-2 0 0 15,-2 1 1-15,0 2-1 0,1 3-1 16,-1 5 1-16,1 3 0 0,4 3 0 16,-2 3-1-16,5 2 1 0,0 0-2 15,0 0 2-15,3 0 0 0,1-2 0 16,-1-2 1-16,4-1-1 0,0-6 0 0,5 0 0 16,3-2 1-16,2-5-1 0,2-1 0 15,3-6 1-15,1-5 1 0,1-3-1 16,2-3 0-16,-1 0-1 0,0-1 0 15,2-1 0-15,1-2-1 0,-2 2 1 16,2-3 1-16,1 2-1 0,2 0-2 16,-2 3-3-16,4 3-17 0,-3 3-15 15,1 2-49-15,1 4-6 0</inkml:trace>
  <inkml:trace contextRef="#ctx0" brushRef="#br0" timeOffset="25025.3571">10544 9788 119 0,'0'0'31'0,"0"0"-16"16,0 0 2-16,0 0 6 0,0 0-9 15,0 0-2-15,0 0-6 0,-24-42 0 16,22 29-4-16,2 1 1 0,0-4 3 15,2 3 0-15,3-4 4 0,3 4-8 0,2 2 0 16,2-3 2-16,6 6-3 0,0-1-1 16,5 3 1-16,3 0-1 0,1 4-1 15,1 0 1-15,-3 2 1 0,-1 0 3 16,-1 4 3-16,-2 3 11 0,1 1-2 16,-3 4-6-16,-3-1-5 0,-1 3-3 15,-6 1-2-15,-2 0 1 0,-2 3-1 16,-2-2-3-16,-2 0 3 0,0 0 1 15,-1 0-1-15,0-1-8 0,1-2 2 16,0-1-1-16,0 0 6 0,0-4 1 16,2-2 0-16,-2 0 1 0,3-1 0 15,0-3-1-15,1 1 5 0,6-1 4 16,-1-1 1-16,5-1 2 0,-2 0-4 0,3 0 1 16,-1-6-3-16,1 2-1 0,0-3-4 15,0-4 1-15,1 0-2 0,-1-3 0 16,0 3 0-16,-1-4 0 15,0 5 1-15,-2-1 0 0,-2 1 2 16,0 2-3-16,0 3 1 0,-2 1 1 16,-1 1-1-16,-2 3 3 0,3 0 2 0,-2 3-3 15,-1 4-3-15,3 3-1 0,1-1 1 16,-1 4 0-16,0-1 0 0,2 1 0 16,-2 0 0-16,3 2 0 0,-2-2 0 15,3 1 0-15,3-3 1 0,0 1-1 16,3-1 0-16,-2 1 1 0,3-3-1 15,1-2 1-15,-1-1-1 0,3-1 0 16,-2-4 1-16,-1-1-1 0,2 0 1 16,-2-8 0-16,-2-1 2 0,3-3 0 15,-4-4 3-15,1 1 0 0,-2-1-6 16,0-2 5-16,0 1-4 0,-3-1-1 16,5 0 0-16,-2 2 0 0,1 0-1 0,2 5 2 15,-2 2-3-15,-2 2 2 0,0 1-4 16,-3 4-16-16,0 2-30 0,-6 0-56 15,-3-1-144-15</inkml:trace>
  <inkml:trace contextRef="#ctx0" brushRef="#br0" timeOffset="25591.9806">11274 10012 179 0,'0'0'210'0,"0"0"-197"15,0 0-10-15,0 0 3 0,0 0-4 16,0 0 1-16,0 0 0 0,107 32-3 16,-77-21 0-16,3-2-4 0,4-1-14 15,3-2 0-15,2 2 9 0,2-7 8 16,4-1 2-16,0 0 1 0,5-1 0 15,3-4 5-15,-1-1 10 0,4-4-5 16,-1-2-1-16,2-3 3 0,2-4-6 16,0 1-2-16,3-6-1 0,-1-1-3 15,1-2 0-15,-3-3 2 0,-3-1-4 0,-1-2 0 16,-3-2 3-16,1-2-3 0,0-1-1 16,-4-3 1-16,-3 1 0 15,0-2 0-15,-4 1-2 0,-3 0 4 0,-4 1-2 16,-4 1 3-16,-4 2-1 0,-4 4 5 15,-2 2-3-15,-3 5-1 0,-4 1-1 16,-2 3-2-16,-3 4-2 0,-4 4-3 0,-5 0-11 16,0 5-16-16,-3 4-20 15,0 3-48-15,-5 1-62 0</inkml:trace>
  <inkml:trace contextRef="#ctx0" brushRef="#br0" timeOffset="26024.6577">12732 9172 205 0,'0'0'50'0,"0"0"-15"0,0 0 3 16,0 0 7-16,0 0-9 0,0 0-22 0,0 0 0 16,0 0-14-16,44-73 2 0,-33 70-2 15,2-3 0-15,1 1 2 0,5-2-2 16,5 1-2-16,3 1 2 16,6 0 0-16,4-1 1 0,3 1-1 0,4 1 6 15,-2 1-1-15,0 1 2 0,-4 2 5 16,0 0-2-16,-4 0-3 0,-2 5 1 15,-2 4-3-15,-4 2-4 0,-4 3 0 16,-3 4-1-16,-2 1 0 0,-3 1 0 16,0 2 0-16,-3 3-1 0,-3-2-1 15,-2 0 1-15,0-3-2 0,-3-1-3 16,0-1 5-16,0-2 0 0,1-3 1 16,-1 0-1-16,-1-4-2 0,0-2-1 15,0-1-13-15,2-3-10 0,1-3-34 16,-1 0-58-16,2-6-74 0</inkml:trace>
  <inkml:trace contextRef="#ctx0" brushRef="#br0" timeOffset="26777.1528">13764 8172 273 0,'0'0'15'16,"0"0"17"-16,0 0-1 0,0 0-4 15,0 0-6-15,0 0-6 0,0 0-9 16,0 0-5-16,-82-82 0 0,72 102 0 16,4 6-1-16,3 5 0 0,2 3 0 15,1 6 0-15,1 2 1 0,4 4-1 16,-1 1 1-16,4 1-1 0,-1-1 0 15,0-1-1-15,-1-1 0 0,-2-6 1 16,3 1-1-16,-1-3 1 0,0-4 2 0,1-1 3 16,1-4-3-16,4-3 3 15,-1 1-2-15,2-7-2 0,-1 1-1 0,2-6 1 16,1-3 0-16,0-2-1 16,-2-3 0-16,-2-3 3 0,2-3-3 0,-4 0 0 15,-1-8 0-15,0-2 0 0,-1-4 0 16,0-2 0-16,-2-5 0 0,-1-3 0 15,-2 1 0-15,1-3 0 0,0-1 0 16,2 2 2-16,1 4-1 0,1-1-1 16,2 5 0-16,3 5-1 0,-1 2 1 15,2 6 0-15,3 2-1 0,1 4 1 16,0 6-4-16,3 9 4 0,-3 0 0 16,-1 6 0-16,-2-1 0 0,-2 5 0 15,-3 0 0-15,-1 4 0 0,-4 0 0 0,-2 0-1 16,-2 0 1-16,-6-3 0 15,-5-4 0-15,-5-2-3 0,-2-5 3 0,-4-3 1 16,-2-5 6-16,-2-1-6 0,-3-8 8 16,-2 0 1-16,-1-6 1 0,-1-5-3 15,0 0-3-15,2-6 2 0,1 2-2 16,3-1-2-16,5-4 0 0,5 3-1 16,4 0-1-16,3-2-2 0,5 4-4 15,3 1-10-15,2 0 1 0,8 8-8 16,6-2-8-16,6 7-36 0,5 1-28 15,8 0-3-15,-3 6-2 0</inkml:trace>
  <inkml:trace contextRef="#ctx0" brushRef="#br0" timeOffset="27291.4906">14405 8681 190 0,'0'0'184'0,"0"0"-164"16,0 0-9-16,0 0 3 0,0 0-9 15,0 0-4-15,0 0 4 0,-58 39-5 16,49-13 2-16,2 2-2 16,-1-1 0-16,2 4-9 0,0-2-9 0,0 0 2 15,3 1-8-15,2-4 3 0,1-4 10 16,1-1 5-16,3-5 6 0,1-2-1 15,-2-5 2-15,0-1 0 0,-2-5 12 16,1 0 6-16,1-3-6 0,1-3-5 16,0-6 13-16,0-4-16 0,1-5-5 15,0-4-9-15,0-4-9 0,-1-4-10 16,-2-4 3-16,3-3-4 0,-2-3-3 16,1-5 7-16,0 0-3 0,1 0 5 15,1-2 19-15,1 6-3 0,-1 1-4 0,0 8 0 16,2 5-3-16,3 4-25 15,2 7-27-15</inkml:trace>
  <inkml:trace contextRef="#ctx0" brushRef="#br0" timeOffset="27890.7548">14656 8844 459 0,'0'0'21'0,"0"0"-11"16,0 0-1-16,0 0-4 0,0 0 0 15,0 0 0-15,0 0-5 0,0 0-2 0,0 0-9 16,-20-27-4-16,23 15-12 16,3 0 7-16,5 1 4 0,2-3 4 15,0 3 12-15,5-1-4 0,-3 4 4 0,2 2 8 16,-1 4 8-16,1 2-1 0,-1 2 1 15,1 7-3-15,-1 7-8 0,1 2-5 16,-1 7 0-16,1 1 2 0,-2 2-2 16,-2 0-1-16,-3 1 1 0,-3 1-6 15,1-2-7-15,-1 0 3 0,-2-2 4 16,-1-1 2-16,2-4 3 0,-4-4 1 16,0-3 1-16,-2-4-1 0,1-4 0 15,-1-3 1-15,0-2 5 0,0-1-1 16,0-1 0-16,0-5 15 0,-1-5 2 15,-2-3-17-15,2-4-3 0,-1-4 0 16,2-2-4-16,0-5 2 0,6 0-3 0,1-4-3 16,2-3 0-16,0 1-5 15,3-1 8-15,0 0 2 0,1 6 1 16,-1 6 0-16,1 6 0 0,2 5 0 0,-3 4 0 16,1 6 1-16,0 0-1 15,1 3 3-15,0 8-3 0,0 6 0 0,1 7 0 16,-3 4 0-16,-1 4 0 0,-1 4 0 15,-1 4 0-15,1-4 0 0,0 1 0 16,-1 0-1-16,0-1 1 0,0-1 0 16,-2-4 1-16,1 0-2 0,0-7 2 15,-3 1-1-15,0-5 0 0,-3-6 0 16,0 0-1-16,-1-5-1 0,0-3-2 16,1-3-20-16,1 0-4 0,3-2-32 15,4-7-50-15,1 1-131 0</inkml:trace>
  <inkml:trace contextRef="#ctx0" brushRef="#br0" timeOffset="28223.795">15667 8695 319 0,'0'0'23'0,"0"0"16"0,0 0-8 15,0 0-8-15,0 0-8 0,0 0-8 16,0 0-6-16,-123-35 0 0,100 55-1 15,7-3 0-15,-1 6-1 0,8-1-7 16,2 1-5-16,5 5 6 0,2 1 1 16,0-1 5-16,6 3 0 0,3-1 1 0,1 2 0 15,3-4 0-15,-3 0 1 16,0-2 3-16,-4-1 5 0,-2-1 1 16,-1-2-1-16,-3-3 0 0,0-2-8 0,-3-3 3 15,-3-3-2-15,-5-4 2 0,1-2-3 16,-3-5 3-16,-4 0-2 0,0-3 8 15,-1-6-6-15,-2-4 2 0,-3-1-3 16,-1 0-2-16,-1-3-1 0,-2-1 0 16,-3-3-1-16,-1-2-5 0,-1-3-25 15,0-5-23-15,4-1-92 0</inkml:trace>
  <inkml:trace contextRef="#ctx0" brushRef="#br0" timeOffset="28941.2808">15291 9551 348 0,'0'0'40'15,"0"0"-18"-15,0 0 3 0,0 0-21 16,0 0-3-16,0 0 0 16,0 0 4-16,-94-4-4 0,56 5-1 0,-4-1-1 15,-7-1-2-15,-9 1 3 0,-6 0 0 16,-10-6 0-16,-7 3 0 0,-9-4 3 16,-6-1-3-16,-4-1 2 0,-2 1 4 15,-2-2 6-15,3 2 4 0,7 1 6 16,7 0-10-16,10 1-6 0,7 1 3 15,10 1-1-15,7 1-5 0,12 0-2 16,12 3-1-16,11-3-6 0,16 2-34 0,16-5-52 16,14-3-257-16</inkml:trace>
  <inkml:trace contextRef="#ctx0" brushRef="#br0" timeOffset="31558.8986">15179 8080 377 0,'0'0'43'0,"0"0"-31"16,0 0-9-16,0 0 0 0,0 0 7 16,0 0-2-16,0 0-2 0,0 0-3 15,0 0-3-15,76-52 0 0,-62 41-9 16,3 0 1-16,3-4-3 0,2-3 6 15,2-2 5-15,2-2 0 0,3-3 1 0,3-2-1 16,2-1 2-16,2-1 1 0,1-1 0 16,1-2 3-16,5-4 1 15,-3-1-3-15,2 0 0 0,0-3 0 0,1-5-2 16,2 2-2-16,0-1 2 0,3-3-2 16,2 0 0-16,0-1 0 0,1 0-1 15,-1-2 0-15,1-2-1 0,2-2 0 16,-2-1-5-16,2-4-2 0,2-1 3 15,1-2-3-15,0 1-5 0,2-2 0 16,2 1 2-16,1-1-1 0,0 1 5 16,-1 0 2-16,1 2 6 0,-3-1 0 15,2 0 0-15,-1 4 0 0,-1 0 5 16,-4 1 2-16,4 4 1 0,-5-1-3 16,1 2 3-16,-5 0 3 0,-1 6-2 15,-5 3-5-15,-2 5 4 0,-6 0 0 0,-3 6 2 16,-4 4-5-16,-7 3-1 0,-4 7-3 15,-3 1-1-15,-2 1-1 0,-6 6-14 16,-1 4-10-16,-3 2-22 0,-2 3-18 16,0 0-19-16,0 1-48 0</inkml:trace>
  <inkml:trace contextRef="#ctx0" brushRef="#br0" timeOffset="31972.7123">17131 5707 208 0,'0'0'46'16,"0"0"-12"-16,0 0-1 0,0 0-6 15,0 0-8-15,0 0-3 0,0 0-1 16,0 0-8-16,57-79 1 0,-43 73 2 16,3 0 3-16,2 1-9 0,2 1 2 15,5 3-1-15,4 1-2 0,5 0-3 16,4 1 1-16,1 6 0 0,2 2 0 16,-1 0-1-16,0 2 0 0,2 6 1 15,-4 2-1-15,-3 1 4 0,-4 8 1 16,-5 0 4-16,-7 7 2 0,-5 3-8 15,-9 5 3-15,-1 3 2 0,-5 4-8 16,-11-4 2-16,-6 1 0 0,-7-4-2 16,-1-6-2-16,-4 2-17 0,6-5-29 0,6-6-65 15,7-5-172-15</inkml:trace>
  <inkml:trace contextRef="#ctx0" brushRef="#br0" timeOffset="45213.279">7024 13990 74 0,'0'0'2'15,"0"0"-2"-15,0 0-2 0,0 0-2 16,0 0-43-16</inkml:trace>
  <inkml:trace contextRef="#ctx0" brushRef="#br0" timeOffset="45468.0146">7021 13904 35 0,'0'0'34'0,"0"0"-6"15,0 0-2-15,0 0-6 0,0 0 12 16,0 0 34-16,0 0-35 0,0 0-13 15,0 0 19-15,0 0-4 0,-78-97-10 0,78 94-5 16,0 3 0-16,0 0-18 16,0 0-4-16,0 3 3 0,4 4-4 15,1 6 1-15,1 5 4 0,3 3 0 0,-1 4 4 16,-1 4-2-16,1 2 0 0,-1 7-1 16,0 1 1-16,0 3-2 0,0 1 0 15,0 2 3-15,1-2-2 0,0-1 0 16,-1 0-1-16,2 0 0 0,3-2 2 15,-2 0-2-15,2-2 0 0,-2-3-1 16,-1 0 0-16,2-1 1 0,-3 1-5 16,2-1-10-16,-1-4-28 0,5 1-21 0,0-3-31 15,0-9 6-15</inkml:trace>
  <inkml:trace contextRef="#ctx0" brushRef="#br0" timeOffset="45853.5356">7172 14676 380 0,'0'0'16'15,"0"0"-16"-15,0 0 3 0,0 0-5 16,0 0 2-16,0 0-1 0,0 0 1 16,0 0-7-16,0 0-13 0,10 6 16 15,1-2 2-15,5 1 4 0,6-1 0 16,3-1 5-16,3 1-6 0,5-1-1 15,5 0 6-15,5 0-4 0,4 1 2 16,5-3-3-16,5 0 1 0,5-1-1 16,4 1 4-16,4 0-5 0,-2-3 0 15,4 1 0-15,0-1 2 0,-1 2-1 16,2 1-1-16,2-1 4 0,4 1 2 16,2 1-3-16,8 2 0 0,5 0 2 0,7 2-4 15,4-2 2-15,1 1-2 0,0-1 1 16,-8 0 0-16,-9-1 1 15,-8 0 5-15,-7 0 14 0,-11-3-13 0,-10 1 2 16,-8 1 0-16,-8-2-3 0,-6 0-1 16,-6 0-7-16,-6 1 0 0,-5-1 0 15,-6 0 2-15,0-1-3 0,-5 1 1 16,-3 0-9-16,0 0-6 0,-3-3-21 16,-6 2-40-16,3-7-76 0</inkml:trace>
  <inkml:trace contextRef="#ctx0" brushRef="#br0" timeOffset="46234.6327">9472 13953 304 0,'0'0'12'0,"0"0"-12"16,0 0-5-16,0 0 3 0,0 0 2 0,0 0 0 16,0 0-2-16,0 0 2 15,11 221 0-15,-12-175 4 0,1 2-4 0,0 0 1 16,0 0 0-16,0-4 0 0,0-2 0 15,0-3-1-15,2-5 1 0,4-2-1 16,0-5 0-16,2-4 2 0,-2-5-2 16,-1-3 2-16,0-6-2 0,-2-2 0 15,-2-4 0-15,-1-2 1 0,0-1-1 16,0-3-9-16,-3-5-37 0,-1-3 27 16,0-5-56-16</inkml:trace>
  <inkml:trace contextRef="#ctx0" brushRef="#br0" timeOffset="46667.7992">9410 13830 260 0,'0'0'6'0,"0"0"1"15,0 0-6-15,0 0 3 0,0 0-2 16,0 0 15-16,0 0 4 0,0 0 1 16,-367-47 7-16,302 41-15 0,-9 0-1 15,-8-2 0-15,-9 1-1 0,-8 1-4 16,-7 3-7-16,-8 1 5 0,-9 1-2 15,3 1 1-15,2 6-4 0,5 2-2 0,7 2-2 16,4-2-12-16,8 1 0 16,7 0-1-16,10-1 7 0,10 0 1 15,9-3 4-15,8-1 4 0,9-2 0 0,7-3 2 16,2 1-1-16,5 0 0 0,6-4-1 16,5-2 3-16,3 0 3 0,3 0-1 15,3-1-2-15,4-1 2 0,2-2-3 16,1-1-2-16,9-3-20 0,5 1-25 15,6 0-72-15</inkml:trace>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54:35.026"/>
    </inkml:context>
    <inkml:brush xml:id="br0">
      <inkml:brushProperty name="width" value="0.05292" units="cm"/>
      <inkml:brushProperty name="height" value="0.05292" units="cm"/>
      <inkml:brushProperty name="color" value="#FF0000"/>
    </inkml:brush>
  </inkml:definitions>
  <inkml:trace contextRef="#ctx0" brushRef="#br0">5854 6570 228 0,'0'0'4'0,"0"0"1"0,0 0-3 16,0 0-1-16,0 0 2 0,0 0 4 0,0 0-4 15,0 0-2-15,9-107-1 0,1 100 0 16,3-1 0-16,5 4-10 16,5-1-1-16,3 4 2 0,5 1 0 15,4 0 5-15,4 0 1 0,0 0 0 0,-1 3 2 16,-2 0 1-16,-3 3 1 0,-3 0 6 16,-1 2 5-16,-2 4-5 0,-3 1-4 15,0 2 4-15,-3-1-3 16,-4 6-2-16,2 0-2 0,-2 5 1 0,-2 3-1 15,1 1 0-15,-3 5 0 0,-3-1 0 16,-1 4 0-16,-3-2 0 0,-4 2 0 16,-2-2 0-16,-1 2 0 0,-6-4 0 15,-4 1 0-15,-1-3 2 0,-4 1-2 16,0-4-2-16,-4 3 2 0,-1-2 2 0,-2 0-2 16,-1-3 0-16,1-1 0 15,-1-1 0-15,2-5 0 0,-2 1-2 16,0-4 2-16,0-1 2 0,-1-3-2 15,-1-2 0-15,1 0 0 0,-1 0 1 16,2-4-1-16,-2-3-1 0,2 0 1 16,-2-3 2-16,-1 0-2 0,0 0 0 15,-2-3-2-15,0-3 4 0,0-5-1 0,0 2-1 16,2-2 1-16,-2-3 0 0,6 2-1 16,1-4 3-16,1 0-2 0,4-5 1 15,1-2 1-15,3-2-2 0,2-3 4 16,4-2 3-16,2-5 1 0,1-4-6 15,4 1 0-15,0-3 2 0,0-1-4 16,6-2 2-16,0 0 3 0,3-1 0 16,-1-1 0-16,-2 2 0 0,2 3 11 15,0 0-5-15,2 3 3 0,-2 5-8 0,1 2-3 16,3 5 0-16,1 8-4 0,3 2 0 16,1 7-2-16,6 2 0 0,4 3 0 15,2 4-7-15,4 0-25 16,3 1-22-16,-2 2-73 0</inkml:trace>
  <inkml:trace contextRef="#ctx0" brushRef="#br0" timeOffset="2124.649">9052 8446 106 0,'0'0'69'0,"0"0"-51"0,0 0-12 16,0 0-3-16,0 0 3 0,0 0 7 0,0 0-6 15,0 0-4-15,0 0-1 0,-18-19-2 16,5 16 1-16,1 0-1 0,-5-1 1 16,1 4-1-16,-1-3 2 0,-6 0-1 15,0 2 0-15,-4-2-1 0,-4 0 2 16,-4-3 4-16,-3 1 0 0,-1 1 5 16,-5 0-2-16,-2 0 3 0,-1-2-3 15,-4 0 1-15,-3 1 2 0,5-1 0 16,-4 2 0-16,3 1-5 0,2-1-4 15,1 1-2-15,3-2 0 0,0 1-1 16,2 1 3-16,4 2-3 0,3-2 0 16,2-2 0-16,5 4 0 0,1-1 1 15,4 1-1-15,5-2 0 0,2 3 0 16,4-3-1-16,2 3 1 0,2-3 0 16,4 3 0-16,2 0-1 0,1-2 1 15,1 2-2-15,0 0-7 0,0 0-21 16,0 0-12-16,0 0-1 0,0 2-19 0,0-2-32 15</inkml:trace>
  <inkml:trace contextRef="#ctx0" brushRef="#br0" timeOffset="2567.7558">8910 8607 180 0,'0'0'99'16,"0"0"-93"-16,0 0-6 15,0 0 2-15,0 0-1 0,0 0 3 0,0 0 4 16,0 0-2-16,-240 8-4 0,186-10-2 16,-3-4 1-16,-5 3 3 0,-3-4 11 15,-1 3 1-15,-1-1-2 0,0 1 0 16,0-2 0-16,4 2-10 0,7 0-1 15,3 2-2-15,6 1-1 0,6 1 0 0,5 0 0 16,7 0-4-16,7 0 0 0,2 0-2 16,6 0-3-16,3 0 1 0,6 0-11 15,0-2-17-15,5-2-37 16,6-4-99-16</inkml:trace>
  <inkml:trace contextRef="#ctx0" brushRef="#br0" timeOffset="6581.2111">15520 16036 87 0,'0'0'7'0,"0"0"-4"0,0 0-3 0,0 0 3 15,0 0-3-15,35 10 1 0,-29-8-1 16,-5-1 2-16,0 1-2 0,-1-2 0 16,1 0 1-16,-1 0 5 0,0 0 12 15,0 0-2-15,0 0 5 0,0 0-3 16,0 0-5-16,0 0-2 0,0 0 0 16,0 0 2-16,0 0-4 0,0 0 2 15,0 0-3-15,0 0-2 0,0 0-4 16,0 0-2-16,0 0 0 0,0 0 0 0,0 0-1 15,-1 0 0-15,-1 1 1 16,-4 0 1-16,2 0-1 0,1 0 0 0,1 0 1 16,0 1-1-16,-1-1 0 15,0-1 0-15,-1 2 1 0,0-1-1 16,2-1 2-16,-5 1 0 0,4 1 1 0,-2 1 0 16,0-1-2-16,0 0-1 0,-1-1 1 15,1 0-1-15,1-1 0 0,1 1-1 16,0 0 1-16,1 0-1 0,1-1 0 15,0 0-1-15,1 0 2 0,0 0 0 16,0 1 0-16,0-1 2 0,0 0 0 16,0 0 1-16,0 0 3 0,0-2 3 15,0-1 2-15,0-1-3 0,0 3-3 16,0-5 0-16,0 3-3 0,0-1-2 16,-1-3 0-16,1 1 2 0,0-2-2 15,-1-2 0-15,0 0 0 0,-1-2 0 16,1 0 2-16,0-2-2 0,-1 0 0 0,0-1 0 15,0-1 0-15,0 1 0 0,0-1 0 16,1-2 1-16,-1 1-1 0,0-3 0 16,1 1 1-16,-2 1-1 0,0-3 0 15,-1 0 0-15,1 0 0 0,-1 0 1 16,-2 1 0-16,3-4 1 0,1 2-2 16,0-1 4-16,-1 0-1 0,1-2 0 15,1-2-2-15,-1 0-1 0,2 0 0 16,1-1 0-16,-1 1 0 0,1-1 0 15,2-1-1-15,2-1 0 0,1-1-1 16,0-1 2-16,0-1 0 0,1-2-1 16,-1 1 1-16,0-4 0 0,1 0 1 15,-1-1-1-15,1-1 0 0,0 1 0 16,0 0 2-16,0-2-2 0,-1 3 0 0,0-6 0 16,-1 3 1-16,2-3 0 0,-2 1 0 15,-1-2-1-15,2 0 0 16,-3 1 0-16,0-3 1 0,0-1 0 0,-1 1-1 15,3 0-1-15,-3-1 1 0,-1-2 0 16,0 0-1-16,0 0-2 0,-1-1 0 16,0 3 1-16,0-3-2 0,-1 1 1 15,0 2 3-15,-1-2 0 0,1 1 0 16,-4 2 0-16,3-1 0 0,-2-1 0 16,-1 2 1-16,-1 0 3 0,-2 0 5 15,-1 1-3-15,0 0 2 0,-1-1-1 16,-3 0-2-16,1 1-3 0,-1 0-1 0,1 3-1 15,0 3 0-15,0-3 1 0,1 6 0 16,3 0-1-16,0 3 1 16,1 2-1-16,2 0 1 0,1 1 3 0,-2 2 4 15,-1 0 1-15,2 2-1 16,-1 2-6-16,0 2 6 0,-1 1 0 0,-3-2-4 16,2 2-1-16,0 1 0 0,-1 3-2 15,0-3 0-15,0 3 0 0,0 0 7 16,-1 2-4-16,4 1-2 0,-1 1-2 15,1 2 3-15,1 2-2 0,0 2-1 16,1 1 0-16,1 3 2 0,0 0-2 16,2 1-5-16,1 1-7 0,0 1-3 15,0-1-4-15,0-1-4 0,3 0-22 16,2 0-7-16,5-4 25 0,2-3-143 16</inkml:trace>
  <inkml:trace contextRef="#ctx0" brushRef="#br0" timeOffset="10046.8123">19158 16125 79 0,'0'0'24'0,"0"0"-13"15,0 0 3-15,0 0 12 0,0 0-6 16,0 0-7-16,0 0-1 0,0 0 2 16,55-7-3-16,-48 7-4 0,-3 0 1 15,-1 0 1-15,2 0 2 0,-2-2 1 16,0 2-1-16,-2 0 1 0,-1 0-4 16,0 0-1-16,0 0-7 0,0 0 0 15,0 0 0-15,-2-3 0 0,-3 0 3 16,-2-3-1-16,0-2-1 0,-4 0 0 0,2-2 1 15,-2 0 0-15,-2-2-1 0,3 0-1 16,-2-2 1-16,1-2-1 0,-4-1 1 16,5 0-1-16,-2-3 0 15,-3-3 0-15,1 1 0 0,0-2 2 0,3-3-2 16,-2 1 0-16,1-1 0 16,1-1 0-16,1 0 0 0,-2-4 0 0,4 1-2 15,-1-3 2-15,1 2 0 0,0-3-1 16,3-4 0-16,-1 0-1 0,-1 2 2 15,5-2 0-15,-2 0 0 0,1-4-3 16,-2-2 3-16,4-1-1 0,-1-2 1 16,0 1 0-16,0 1 0 0,2-3 0 15,-1-2 0-15,0 1 0 0,1-3 0 16,0 1-1-16,0-1 0 0,0-1 1 16,0 0 0-16,0-1-1 0,0 1 1 15,2-3 1-15,-1-1-1 0,-1-1 1 16,0-2-1-16,0 0 0 0,0-2 1 0,1 1-1 15,-1-2 0-15,2 1 1 0,-1 3-1 16,0-1-1-16,0-1 1 0,1 2 0 16,2 0 0-16,0-1-1 15,0-3 1-15,-4 1 0 0,8 1 1 0,-2-3 0 16,-2 1-1-16,2-1 3 0,-1 0-2 16,0 2 0-16,2 1-1 15,-1-2 2-15,-2 4 0 0,2-4-2 0,-3 3 1 16,0-3-1-16,-3 3 4 0,0-2-1 0,1 0 5 15,-1 1 6-15,-3 1-3 16,0-1-2-16,-1 4 3 0,2 0-3 16,1 4 0-16,1 2-3 0,0 2 2 15,0 2-2-15,0 1 1 0,0 4 0 16,5 3 2-16,-2-2-3 0,1 7-3 16,1-1 2-16,-2 3 0 0,2 4-2 0,0 1-1 15,-2 3 0-15,-2 2-1 16,1 3-1-16,0 2 0 0,-2 0 0 0,0 2-1 15,-4 3-1-15,-3-1-15 16,-6 2-34-16,1 1-109 0</inkml:trace>
  <inkml:trace contextRef="#ctx0" brushRef="#br0" timeOffset="14845.8403">11993 16103 267 0,'0'0'14'0,"0"0"-5"0,0 0-1 16,0 0 10-16,0 0-6 0,3-44-6 16,-2 37-4-16,-1 0 0 0,0-1-2 15,0 0 2-15,0-1-2 0,1 0-2 16,0-3 2-16,-1 1-3 0,2-4 1 15,-1 1 1-15,-1-1 1 0,0-3 0 16,0 2 0-16,0-3 0 0,0-2 0 16,-3 1 0-16,-1-4 0 0,-4-1 0 15,0-1 0-15,0 0 0 0,0-3 0 16,-5-1-2-16,4-1 2 0,-1-1 3 16,0-1-3-16,0 0-3 0,-1-3-1 0,2-2-1 15,0 1 3-15,0-2-1 16,0 0-1-16,-1-3-4 0,2 0-6 0,-1-2-5 15,1-1 2-15,-1-3 9 0,2 1 3 16,-1-2 4-16,1 2-2 16,2-2 3-16,0 0 0 0,0-2 2 0,2 4 0 15,-2-4 5-15,-1 1 10 0,1-1-1 16,0 2 1-16,-1-3-3 0,0 2 1 16,-1 0-4-16,-2-2-1 0,2 0-2 15,-1-1 3-15,1 1-4 0,-1 0 4 16,2 0 5-16,-1 1-2 0,1 0-6 15,1 4 5-15,-1 1-6 0,2 3-2 16,2 2-1-16,0 1-1 0,2 4-2 16,0 2 0-16,0 2 0 0,2 3-1 15,3 4-2-15,2 0 1 0,1 5-2 0,0 1 3 16,-2 4-1-16,1 2 1 16,-2 4-9-16,-5 0-18 0,0-2-46 15,-7 0-139-15</inkml:trace>
  <inkml:trace contextRef="#ctx0" brushRef="#br0" timeOffset="16714.8744">11663 13415 162 0,'0'0'7'0,"0"0"-3"0,0 0-2 16,0 0 0-16,0 0 1 0,0 0-3 16,0 0 0-16,0 0 2 0,38-42-2 15,-36 41 0-15,-1-3 5 0,-1 1-4 16,2 1 5-16,-1 0-2 0,1-1-3 15,-2 1 2-15,1 2 0 0,-1-1 0 16,0 0 3-16,0 1 4 0,0 0-2 16,0 0-1-16,0-2 0 0,-1 1-7 0,-1 1-1 15,-1 0 1-15,0 0 6 16,-1 0-3-16,-2 0 0 0,-2 0-2 0,-2 0-1 16,2 0 2-16,-3 0-2 0,-1 0 1 15,0 0-1-15,-5-2 0 0,1 0 0 16,-3-1 0-16,-3-1 3 0,-2 1-2 15,-2 0-1-15,-3-1 0 0,0-1-1 16,-4 1 3-16,-1-2-2 0,-4-1 4 16,0-2-4-16,-1 2 0 0,-3-1 1 15,-2 2-1-15,-1-1 0 0,-3-2 1 16,3 2 0-16,-4 1-1 0,2-2 1 0,-1 3-1 16,-2-1 0-16,0 0 0 15,-3-1 0-15,-1-1 1 0,-2 0-1 0,-6 1 2 16,0-1-4-16,-1-2 2 15,0 2 0-15,-1-1 0 0,1 3 0 16,-2-3-2-16,-1 1 1 0,0 0 1 16,-1 1 1-16,1 0 1 0,-2 0 1 0,0-2-3 15,-2 1 0-15,-2-1 0 0,-2-1 1 16,0-1 0-16,-3 2 4 0,1-2 8 16,-2 2-4-16,1-4 6 0,0 3 1 15,5 2-2-15,5 2-3 0,3 1-9 16,4 2 2-16,3-1-3 0,1 2-1 15,7-1 0-15,2 1 0 0,2-1 1 16,6 0-1-16,3 0-1 0,7 1 1 16,0 0 2-16,9 1-2 0,2 1 0 15,5-3 0-15,1 3 1 0,7-3-1 16,0 3 0-16,3 0 0 0,1 0 0 16,-1 0 0-16,2 0 1 0,0 0 2 0,0 0-1 15,0-2-1-15,0 1 0 0,2 1-1 16,3-2-18-16,-2 1-24 0,2 1 5 15,1 0 5-15,0-2 17 16,1 2 9-16,0 0-8 0,-5 0 9 0,2 0 4 16,1 0-3-16,0 0-2 0,-2 0-3 15,2 0-54-15,-1 0-66 0</inkml:trace>
  <inkml:trace contextRef="#ctx0" brushRef="#br0" timeOffset="18543.8967">7432 12693 90 0,'0'0'174'0,"0"0"-170"0,0 0-2 16,0 0-2-16,0 0 0 0,-85-38 0 0,62 38 1 16,-1 3-1-16,0 4-4 0,3 6-6 15,-1 1 0-15,2 3 6 0,1 5 1 16,0 2 2-16,4 4 1 0,0 0-1 16,3 3 1-16,0-3 0 0,-1 0 0 15,3 2 1-15,2-3-1 0,-2 1 1 16,4 0 2-16,5-5-2 0,1-1-1 15,0-5 0-15,3-2 0 0,5-2 0 16,5-1 0-16,2-3 1 0,5-3 0 16,1-4 5-16,-1-2-5 0,2-5 10 15,0-4-1-15,-3-4 0 0,0-5 3 16,-5 1 12-16,0-7-3 0,-3 2-10 16,1-3-8-16,-3-5-1 0,-1 0-1 0,-2-2-2 15,-3 0 0-15,-3-2-1 0,0 3 1 16,0 0 0-16,-3 4-1 0,-1 4 1 15,1 3-8-15,-2 2-14 0,-1 7-19 16,1-2-20-16,-2 6-56 16</inkml:trace>
  <inkml:trace contextRef="#ctx0" brushRef="#br0" timeOffset="18779.1136">7186 12764 396 0,'0'0'8'16,"0"0"-7"-16,0 0-1 0,0 0-1 0,0 0-2 15,0 0 3-15,0 0 3 16,0 0-2-16,0 0 1 0,132 161 0 0,-108-131-4 16,1-2 4-16,-2 1-4 0,2 0-1 15,1 1-5-15,0-4 1 0,-1-2-9 16,0-1 12-16,-4-3-17 0,2-1 3 15,-3-2 15-15,-2-4-12 0,-1 1-51 16,-4-7 47-16,-2-1-23 0,1-3-46 16</inkml:trace>
  <inkml:trace contextRef="#ctx0" brushRef="#br0" timeOffset="19178.3018">7725 12781 257 0,'0'0'108'16,"0"0"-101"-16,0 0 17 0,0 0-7 0,0 0-3 15,0 0-10-15,0 0-4 0,0 0-2 16,0 0 2-16,135-105 0 0,-115 121 0 16,1 0-2-16,-4 3-6 0,-1 0-1 15,-7 1 0-15,0-1 1 0,-2 1 0 16,-3 0 2-16,0 1 2 0,-4 1 1 15,0-1 1-15,0 0 2 0,-4 2 0 16,0-1-1-16,0 0-1 0,1-2 2 16,3-1 0-16,0-1 0 0,1-1 0 15,6 0 2-15,1-3-1 0,7 2 1 16,-2 2 1-16,5-2 3 0,1 3 0 0,1-2-4 16,0 1 3-16,-1 0 0 0,-1-1 1 15,-5-1-2-15,-3 0-2 0,-5-1-2 16,-4-1 0-16,-1-2-1 0,-6 2 1 15,-10-4-1-15,-5-2-1 0,-6-1-2 16,-6-3 3-16,-1-1-4 0,0-2-28 16,2-1-65-16,9 0-87 0</inkml:trace>
  <inkml:trace contextRef="#ctx0" brushRef="#br0" timeOffset="20293.8654">18903 11508 95 0,'0'0'123'15,"0"0"-117"-15,0 0-5 0,0 0 1 16,0 0 4-16,0 0 8 0,0 0 5 16,63-5 2-16,-63 5-1 0,0 0-20 15,-6 0-8-15,1-1 0 0,-9 2 8 16,0 1 0-16,-5 0 3 0,-6-2 1 16,-2 1-2-16,-9-1-1 0,-5-1-1 15,-3 1 1-15,-6 0-1 0,-6-1 0 16,-3-2 2-16,-4 0 0 0,-6 1 0 15,-5 0 1-15,-1 2-2 0,-6-3 3 16,-4 0 0-16,-7 3-3 0,-6-3 1 16,-7 0-2-16,-7-2 2 0,-5-2-2 0,-4 2-5 15,-3-2 0-15,0 0 1 16,-4-2-2-16,-4 1-2 0,1 0 4 0,-4 0 3 16,-6 1-3-16,3 2 4 0,-6-4 2 15,-4 0-1-15,-2 1 0 0,-6-1 1 16,-1 1 1-16,2 0-3 0,-3-2 7 15,2 1 3-15,-3-1-1 0,-1 3 3 16,-2 0 1-16,1-1-4 0,-6 3 0 16,-2-2-3-16,-4-1 0 0,-4 0-6 15,2-1 1-15,-3 1-1 0,3-1 0 16,0 1 2-16,-4 2-2 0,8-5-1 16,-3 3 1-16,3 0 0 0,3 1 2 0,-4-4-1 15,3 3-1-15,2-4 0 16,0 0 0-16,0 0 5 0,-2 2 5 15,-1-3-1-15,3 2-7 0,-2 1 1 16,4 0-1-16,3 1 2 0,3-1-4 16,7 3 0-16,7-2 0 0,7 3 1 0,5-1 0 15,10 0 0-15,5 0-1 0,12 2 0 16,8-2 0-16,9 2 1 0,16-1 0 16,9 2 0-16,10-2 2 0,12 2 2 15,8-1-1-15,11-1 3 0,7 2-2 16,6-2 1-16,4 3 0 0,5-2 3 15,1 1 7-15,0-1-6 0,0 1-10 16,0 0-4-16,2 1 3 0,0 2-12 16,1-1-24-16,1 0-14 0,-2-6-120 15</inkml:trace>
  <inkml:trace contextRef="#ctx0" brushRef="#br0" timeOffset="21043.4398">7806 10685 260 0,'0'0'35'0,"0"0"-25"0,0 0-1 16,0 0 3-16,0 0-8 15,0 0 3-15,-54-42-6 0,30 34 1 0,-2 4 0 16,-1 1-1-16,-3 0-1 0,-1 3 1 16,0 0 3-16,1 0-3 0,-1 7-1 15,3 2 1-15,2 1-1 0,-2 5 1 16,1 1 2-16,2 1-3 0,0 3 2 16,4 0 0-16,5 3-2 0,5 2 1 15,2 2 3-15,3-1-4 0,4 1 0 16,2-1 0-16,4-2 0 0,5-4 0 15,3-3 0-15,5-2 0 0,3-2 0 16,7-2 2-16,1-3 0 0,4-2 5 16,2-1 9-16,4-4-3 0,-3-1-7 15,1 0-2-15,-1-6 1 0,-4-4-1 16,-2 0-4-16,-7-5 7 0,-5 0-7 16,-2-3 1-16,-2-4 2 0,-7 1-3 15,0-6 3-15,-1 0-3 0,-4-1-4 0,-1 0 4 16,-1 0-1-16,-5-1-1 0,-5 5-11 15,-4 2 4-15,-3 1-13 0,-3 5-21 16,-2 4-28-16,0 0-23 0,1 9-55 16</inkml:trace>
  <inkml:trace contextRef="#ctx0" brushRef="#br0" timeOffset="21276.7053">7374 10726 233 0,'0'0'28'16,"0"0"-14"-16,0 0 3 0,0 0 9 16,0 0-6-16,0 0-14 0,0 0-3 0,0 0 1 15,63-3-4-15,-50 15-1 0,5 6 1 16,5 1 1-16,3 2 0 16,2 6 1-16,1 0 0 0,1 4-2 0,1 0 1 15,-5 3 2-15,-1-3 0 0,2-1-3 16,-5-1 0-16,-3-2 0 0,-1-4 0 15,-4-1-11-15,-5-5-26 0,-2-3-32 16,-4-7-61-16</inkml:trace>
  <inkml:trace contextRef="#ctx0" brushRef="#br0" timeOffset="22186.8771">7786 10680 80 0,'0'0'20'15,"0"0"0"-15,0 0 3 0,0 0-9 16,0 0-8-16,0 0-2 0,0 0-4 15,0 0 0-15,0-4-1 0,0 4 1 16,2 0 1-16,-1 0-1 0,2 0 1 16,-1 0-1-16,2 0 2 0,0-1 0 0,-3 0 0 15,1 1 5-15,0-2 8 0,-1 2 0 16,0-1-2-16,0 1-3 16,0 0-3-16,-1 0-3 0,0 0-4 0,0 0 0 15,0 0 0-15,0 0 0 0,0 0 0 16,0 0 0-16,0 0 1 0,0 0 1 15,0 0 2-15,0 0 3 16,0 0 5-16,0 0-5 0,0 0-4 0,0 0 0 16,1 0-2-16,-1-2 0 0,0 2-1 15,0 0 2-15,0 0-2 0,0 0-1 16,0 0 1-16,0 0 0 0,0 0 0 16,0 0 0-16,0 0-1 0,0 0 0 15,0 2 1-15,0-2 2 0,0 0-1 16,0 0 2-16,0 0-2 0,0 3 1 15,0-3-1-15,1 1 2 0,0 0-2 16,0-1 0-16,1 2-1 0,-2-2 1 16,0 0 0-16,0 0-1 0,0 0 0 0,0 1 0 15,0-1 0-15,0 0 0 0,0 0 0 16,0 0 3-16,0 0 5 0,0 0 6 16,0 0-3-16,0 0-1 0,0 0-6 15,0 0-4-15,1 0 0 0,-1 0 0 16,0 0-2-16,1 0 2 0,-1 1 1 15,1 1 0-15,1-2 1 0,-1 0-2 16,1 0 0-16,-2 1 1 0,0 1 0 16,0-1-1-16,-2 2 0 0,-3 0-2 15,-5 1-3-15,-4-4-50 0,1-2-74 16</inkml:trace>
  <inkml:trace contextRef="#ctx0" brushRef="#br0" timeOffset="23042.1879">7858 12876 241 0,'0'0'17'15,"0"0"-7"-15,0 0 7 0,0 0 7 16,0 0-6-16,0 0-9 0,-90-61-5 0,80 56-3 16,4 0 1-16,5 3-1 15,-2-1 0-15,2 0 1 0,1 3 0 16,0 0-1-16,0-3 1 0,0 3-2 16,0 0 3-16,0-3-2 0,0 3 6 15,0 0 0-15,0 0 0 0,2 3-5 0,1 3-1 16,-1 4-1-16,4 5 2 0,2 6 1 15,-5 3 1-15,2 3 4 0,1 5-4 16,-1 3-1-16,2 2-1 0,1 2-1 16,-1 3 1-16,1-2-2 0,-3 1 1 15,3-1-1-15,-1-3 0 0,0-2 1 16,0-4-1-16,-2-4 0 0,3-4 1 16,-3-3-1-16,-1-5 0 0,0-1 1 15,-2-6-1-15,2-2 1 0,-3 0 1 16,0-5 3-16,-1 1-4 0,0-1-1 15,0-1 0-15,0 0 2 0,0-4-2 16,0-2-8-16,0-4-31 0,-1-5-90 0,0 0-100 16</inkml:trace>
  <inkml:trace contextRef="#ctx0" brushRef="#br0" timeOffset="23976.1946">7768 10649 74 0,'0'0'51'16,"0"0"-22"-16,0 0-15 0,0 0 8 15,0 0 2-15,0 0-6 0,0 0-6 16,0 0-6-16,-66-57 1 0,58 45-7 16,4 1 3-16,1 0 4 0,2-3 0 15,1 2-1-15,1-2 1 0,5 1 6 16,4-2 5-16,6 4-6 0,0 2 0 15,4 1 5-15,3 4-10 0,2 3-1 16,-2 1 0-16,3 0 2 0,-3 3-4 16,0 4-1-16,-4-1 0 0,-2 0-2 0,-6 5 0 15,-1-3 0-15,-3 4-2 16,-2-1 1-16,-2 0-2 0,-1 3 0 0,-1-2 1 16,-1-3 1-16,0 4-2 0,0-3-3 15,-1 3-1-15,-2-2 5 0,0-1-4 16,-2 0 3-16,1-3 2 0,0-1 0 15,1 0 1-15,3-2-1 0,-1 1 0 16,1-1 1-16,0 1 0 0,0 0-1 16,3 2 2-16,3 2-2 0,3 2 1 15,0 0 0-15,5 4 0 0,1 0 0 16,3 3 0-16,4 3 0 0,0-1-1 16,3 3 2-16,1-2-1 0,-2 1-1 0,-4-1 0 15,-1 0 1-15,-11-5 0 0,-4 0-1 16,-4-2 0-16,0-2-2 15,-6 0-1-15,-5-2 2 0,-5-1 0 0,-4-3 1 16,-7-2 0-16,-6-2-1 16,-5-4-5-16,-1 1 3 0,-2-4-11 0,0 0-8 15,0-1 5-15,3 3 4 0,6 0-1 16,7 3 5-16,9 0-15 0,8 6-19 16,8 1-55-16</inkml:trace>
  <inkml:trace contextRef="#ctx0" brushRef="#br0" timeOffset="24842.3978">15130 12384 160 0,'0'0'14'0,"0"0"8"16,0 0-10-16,0 0 2 0,0 0-2 16,0 0-5-16,-10-11 0 0,1 8-2 15,-4 3-4-15,-4 0 3 0,-2-2 3 16,-6 1 2-16,-3 1 7 0,-6-2-7 15,-6 1-3-15,-5-2-2 0,-9-1 1 16,-6-2 1-16,-8-2-1 0,-8-2 0 16,-4 0 0-16,-8-3 0 0,-9-2 5 15,-6 0 6-15,-3 1-7 0,-2 2-4 16,0 2-4-16,2 1-1 0,1 3 1 16,5 0 0-16,6 2-1 0,5 3 0 15,3 1 0-15,9-2-2 0,3 1 0 0,10 2 1 16,8 4 0-16,6-3 1 0,9 3 1 15,6 0-1-15,5 0 0 0,7 0 1 16,3 2-1-16,5-3 0 0,5 3 0 16,0-2 0-16,0-2 0 0,1 0 0 15,-1-2 0-15,1 1-12 0,-2-2-65 16,2-6-45-16</inkml:trace>
  <inkml:trace contextRef="#ctx0" brushRef="#br0" timeOffset="26992.4954">9905 11767 366 0,'0'0'7'0,"0"0"0"0,0 0 0 15,0 0 4-15,0 0-5 0,0 0-6 16,0 0 0-16,0 0 0 0,-50-80 0 15,49 80-6-15,1 6-5 0,0 5 4 16,0 0-1-16,2 4 0 0,6 5 8 16,-2 1 0-16,-1 2 2 0,0-2 1 15,-1 1-2-15,-3 1 0 0,0-1 0 16,-1 0 0-16,0-4 0 0,-2-2 0 16,-1-3-1-16,0-4 2 0,0 0-2 15,1-5 0-15,0 1 1 0,0-4-1 16,1-1 0-16,-1 0 0 0,0-1 1 0,0-8 0 15,-1-2 7-15,0-3-6 0,3-5-2 16,0 1-1-16,6-1 0 16,0-1-5-16,-2-2 4 0,3 1 0 0,2-1-3 15,1 2 3-15,1 1 0 0,0-1 2 16,1 6-2-16,-1 3 2 0,2 2-2 16,-2 4 2-16,1 2 1 0,1 3 3 15,-1 2-3-15,1 1-1 0,-2 5 0 16,1 5 1-16,3 2-1 0,-4 6 0 15,-2-2 0-15,1-2 0 0,-2 4 0 16,-2-2 0-16,0-2 1 0,-2-1-2 16,0-1 2-16,0-2-1 0,-1 0 0 0,0-5 0 15,-2-1 1-15,2-3-1 0,-2-1 0 16,0-1 1-16,-1-2-1 16,0 0 2-16,1 0-1 0,1 0 2 0,1-8 3 15,2 1-4-15,-1-2-2 0,1-2 0 16,-3-1 0-16,2-1 0 0,-1-3 0 15,1 0 0-15,1-1 0 0,0 2 0 16,0-1-1-16,1 4 2 0,0-1-1 16,3 4 0-16,-1 0 1 0,-3 6-1 15,2-2 0-15,-1 4 0 0,-1 1 0 16,2 0 0-16,-1 4-1 0,4 4 0 16,0 5-1-16,1-1 2 0,0 3 2 15,-2 1-2-15,0 1 0 0,-2 0 0 0,2 0 0 16,1-3-1-16,0 0 1 15,0 0 2-15,2-2-2 0,0-3-1 0,2 1 1 16,0-3 1-16,3 1 0 0,0-3-1 16,3 1-2-16,-2-1 2 0,6-1 3 15,-1-4-1-15,-2 0 1 0,1 0-3 16,2-4 0-16,-2-1 0 0,1-2 0 16,-2 0 0-16,-1-5 0 0,-2 2-2 15,1-2 1-15,-3-1-3 0,-3-1 4 16,1-2-2-16,-3 0 0 0,-3-1-1 15,-1 0 2-15,-5 2 1 0,0 0-6 16,-2 2 5-16,0 3 1 0,-3 4-1 16,-3 0 1-16,0 3-2 0,-3 0 0 15,-3 3 0-15,2 0 2 0,-1 3 0 16,1 6-1-16,0 0 1 0,1 2-1 16,-2 2 2-16,1-1-2 0,3 1-1 15,-2 2 2-15,4 0 0 0,2 2 0 0,2-4-4 16,1 3 3-16,1-1 1 0,6 0-1 15,5-1 1-15,2-1 0 0,5 1 1 16,4-1-1-16,3 0 0 0,7-3 2 16,1 2-2-16,1-3-1 0,1-3 1 15,3 1-1-15,0-3 1 0,2-2 0 16,-1-1 1-16,-1-1 0 0,3 0-1 16,-4-3 3-16,1-1-3 0,-4-3 1 15,-2 1 1-15,-5-5-2 0,-2 0 0 16,-5-1 1-16,-6-2-1 0,0 0 0 15,-6 3 2-15,-4-1-2 0,-4-1 0 16,-1 4-4-16,-6-3 4 0,-5 3-1 16,-7 1-3-16,-1 0 4 0,-4 2 0 0,0 1-1 15,2 2 1-15,-3 0 0 0,0 3 1 16,1 0-1-16,0 3 0 16,1 2-3-16,-2 5 3 0,3 0-3 0,-1 1-3 15,6 1 1-15,0 0 0 0,4 1 1 16,0 1 0-16,3 0 2 0,5 0 2 15,2-1-1-15,2 1 1 0,0 0-1 16,6-2 0-16,5 1 1 0,0-1 0 16,4-2 1-16,0-2-1 0,2-2 0 15,1-1 1-15,3-2 0 0,3-2-1 16,-2-1 0-16,6 2 2 0,-1-2 0 16,2-3-2-16,0-3 0 0,1-3 0 15,-3-4 2-15,2-2-2 0,-2-2 0 16,-3-4 7-16,1 1 1 0,-5-6 6 15,-1-2-6-15,-2 0-2 0,-5-3-4 16,-1-2-1-16,-3-2-1 0,-2-2-1 16,-4-2 1-16,3 0 0 0,-5 0 1 0,0 4-1 15,0 1 3-15,0 4-4 0,-5 5 4 16,3 4-5-16,-1 7 2 0,2 6 0 16,1 5 2-16,-1 3-1 0,0 0 1 15,-2 6-4-15,-1 4-9 0,0 8 10 16,0 7 1-16,-1 4 0 0,1 9-1 15,1 3 2-15,2 2 0 0,-2 0-1 16,0 0 3-16,1-3-3 0,1 0 0 16,-2-3 0-16,3-3 0 0,0-1 1 15,0-4-1-15,1-4 0 0,4-4 0 16,0-3-1-16,0-6 1 0,4-1 0 16,-1-4-1-16,3-1-1 0,3-2 2 15,2-1 2-15,2-1-2 0,1-1 2 0,-1-1 4 16,1 0-5-16,1-4-1 0,-2-2 1 15,3-3-1-15,-4 0 0 0,0 0 1 16,-2 1-1-16,-2 1 1 0,-2 3 0 16,-1 1-1-16,-2 2 0 0,2 1 1 15,-3 0-1-15,1 2 2 16,-2 4 1-16,1 0-3 0,-3 0-3 0,1 2 1 16,-3-1 2-16,2-1 0 0,-1 0 0 15,1 0-1-15,0 0 1 0,-1-3 0 16,3 0 0-16,-1-2-1 0,0 1 1 15,3-2 1-15,-1 0 0 0,-1 0 1 16,0-3-1-16,-1-3 1 0,2 0-2 16,1-3 2-16,-2 1 1 0,2 0-3 15,-3-1 1-15,4 4 0 0,-4 0-1 0,1 2 1 16,1 0-1-16,-2 3-1 16,8 0 1-16,0 3-1 0,0 5 0 0,1 0-3 15,1 1 4-15,-1 3 2 16,2-2 0-16,-2 5-2 0,1-7 2 0,-1 4-1 15,1-3-1-15,-1-2 0 0,1-1-1 16,5-2 3-16,0-2-4 0,-2-1 2 16,1 0 0-16,-1-2 7 0,-1-5-6 15,0-1-1-15,-4-2 0 0,0 2 1 16,-4-2-1-16,1 0 0 0,-4 2-1 16,-2 1-6-16,-2 3-17 0,-2 2-29 15,-6-2-60-15</inkml:trace>
  <inkml:trace contextRef="#ctx0" brushRef="#br0" timeOffset="27307.7025">11933 12529 409 0,'0'0'5'0,"0"0"-3"15,0 0 2-15,-85-25 1 0,36 14 2 16,-8-2 0-16,-10-1-7 0,-8 0 2 16,-2-1-2-16,-3 2 1 0,0 1-1 15,4 2-3-15,6 1 1 0,2 3-12 16,4 2-3-16,5-3 14 0,5 2 1 0,3 1-1 15,6-2 1-15,6 5 0 0,5-2-3 16,8 0-2-16,2 3-24 16,9 0-43-16,7 0-18 0</inkml:trace>
  <inkml:trace contextRef="#ctx0" brushRef="#br0" timeOffset="51216.1322">10248 1614 412 0,'0'0'1'0,"0"0"22"15,0 0-20-15,0 0-1 0,0 0-2 16,0 0-1-16,0 0-1 0,0 0 2 15,-75-68 3-15,34 62-3 0,-2 1-2 16,-8 1-6-16,-6 1 0 0,-4 1-6 16,-7 0 1-16,-6 2 0 0,-6 0 3 15,-6 0 2-15,-5 0-5 0,-7 0 8 16,-3 0 5-16,-10-1 1 0,-2-2 0 16,-3-2 1-16,-6 1 2 0,-2-2 4 15,-4 0 6-15,0-3 2 0,3 2-5 16,3 0 6-16,4-2-5 0,3 3 0 15,3-2-7-15,9 3 0 0,4-2-4 0,8-1-1 16,9 4 0-16,10-2 2 0,12 2-2 16,11-1 0-16,9 2 1 0,12 0-1 15,11 0-5-15,8 0-25 0,15-1-29 16,9-2-93-16</inkml:trace>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55:53.969"/>
    </inkml:context>
    <inkml:brush xml:id="br0">
      <inkml:brushProperty name="width" value="0.05292" units="cm"/>
      <inkml:brushProperty name="height" value="0.05292" units="cm"/>
      <inkml:brushProperty name="color" value="#FF0000"/>
    </inkml:brush>
  </inkml:definitions>
  <inkml:trace contextRef="#ctx0" brushRef="#br0">15239 17222 157 0,'0'0'12'0,"0"0"-7"15,0 0-3-15,0 0 5 0,0 0-4 16,0 0 5-16,0 0-4 0,0 0 7 15,-31-9 8-15,14 7 7 0,-7-1-3 0,-5-1-5 16,-8-1 2-16,-9 0 8 16,-7-2-8-16,-5 1-10 0,-7-1-3 0,-8 1 0 15,-4-1 0-15,-7 0 0 0,-2 0 1 16,-5 0-1-16,1-1-1 0,-4 0 1 16,2 2-3-16,1-1 2 0,5 1-6 15,1 2 1-15,3 1 0 0,4 2 0 16,9 1 3-16,5-2-4 0,5 2 0 15,12 3 0-15,5 1 0 0,10-1 0 16,9 1-1-16,5-1-7 0,8-2-6 16,5 0-8-16,4-1-13 0,1-1-19 15,8-5-19-15,4-1-24 0</inkml:trace>
  <inkml:trace contextRef="#ctx0" brushRef="#br0" timeOffset="1346.8879">6759 11343 9 0,'0'0'213'0,"0"0"-200"0,0 0-13 16,0 0-4-16,0 0 4 0,0 0 0 15,0 0 1-15,0 0 1 0,-17 71 2 16,15-43-1-16,0-2 2 0,0 8-1 15,0 7 6-15,1 4 1 0,1 6-3 16,0 2-2-16,-1 7-3 0,1 2-1 16,0 3-1-16,3 4-1 0,0 3 0 15,-1-3 1-15,1 1 1 0,-3 0-2 16,0-4 0-16,0 0 5 0,0-6 12 16,-3-3 15-16,-1-3-2 0,-2-6-7 15,-1-2-3-15,-3-5-3 0,2-1-8 16,-3-4-5-16,-4-2-3 0,2-3-1 0,-1-5-1 15,3-7-23-15,5-10-110 0</inkml:trace>
  <inkml:trace contextRef="#ctx0" brushRef="#br0" timeOffset="9248.6248">9636 15369 63 0,'0'0'15'0,"0"0"-2"0,0 0-4 16,0 0 4-16,0 0 4 16,0 0-4-16,0 0-2 0,0 0 1 0,89-58 1 15,-78 52-6-15,1-1-4 0,0 1 0 16,3-2-3-16,-2 1 0 0,3 0 0 15,-1 0 0-15,2 1 0 0,1-1 0 16,2 0-3-16,0-2 3 0,1 1 0 16,0 1 0-16,1-3 0 0,-1 1 1 15,1 2-1-15,2-1 2 0,1 0-1 16,-2 0 0-16,3-2-1 0,-2 2 2 16,0 0 2-16,2-1-3 0,-1 2-1 15,-1-3 1-15,2 1 2 0,0-3-3 16,1 2 0-16,-1-1-1 0,1-1-1 15,0 1 1-15,-3-2-1 0,2 1-1 0,-1-1 2 16,0 0 0-16,0 2 0 0,0-2 1 16,0 1 0-16,3-2 0 0,-3 0 0 15,2 2 0-15,-1-2 0 0,-1 0-1 16,3 1-1-16,-2 1 0 0,2-1-3 16,0 1 1-16,0-1-1 0,0-1 4 15,-1 2 1-15,-2-3-1 0,-1 2 1 16,-1-3 5-16,1 1-1 0,-3 0 0 15,0 0-1-15,1 0-1 0,-1 0 0 16,0 1 0-16,-1-1-2 0,0-1 0 16,1 1 1-16,0-2-1 0,-2 0 0 15,2 0 0-15,2 1 0 0,1 0 0 16,-1 0 0-16,3 0-2 0,0 1-3 16,2-2-1-16,0 1 1 0,1 0 4 15,0-2-1-15,1 1 0 0,-1-1 0 0,2 0 2 16,-2-1 2-16,0 0-1 0,0 0 0 15,0 2 1-15,-2 1 1 0,3-2 0 16,-1 0-3-16,1-1 4 0,0-1-3 16,-1 1 0-16,2 1-1 0,0-1 1 15,0 0-1-15,1 1 0 0,0-2 0 16,1 1 0-16,1 0 0 0,1 2 0 16,-2-1-1-16,2 1-2 0,0 0-3 15,1-3 0-15,1 1 0 0,2 1-1 16,-2-2-6-16,3 3 2 0,0 0 7 0,1-2 4 15,0 5 0-15,-2-4 2 0,2 3 2 16,-4-1 1-16,2 0-1 16,-1 2-4-16,0-4 0 0,-1 0-3 0,0 1 2 15,-1-1-4-15,0-2-1 16,-1 2-1-16,0 0 2 0,0 0 2 0,1 0-1 16,-1-1 4-16,0 0 0 0,0-1 0 15,0 0 5-15,1 2-1 16,-2 0 0-16,1-1 0 0,0 1-2 0,-1-2-2 15,1 2 0-15,0 0 0 0,-1-1-7 16,1 1-1-16,-1 1-2 0,-1-4-11 16,1 4 1-16,0-3 5 0,-1 2 13 15,2 0 2-15,0-2 1 0,0 2 3 16,0 1 2-16,0-1 1 0,1 2 4 16,-1-1-3-16,1-2-1 0,-1 2-1 15,0-3-4-15,1 2 0 0,-1 0 0 16,0 0-1-16,-2-1-1 0,1 1 0 0,1-1 1 15,-1 2-1-15,2 0-1 0,1 0-2 16,-2 2-6-16,0-2 0 0,1 3-4 16,0-3-4-16,0 1 7 0,2-2-28 15</inkml:trace>
  <inkml:trace contextRef="#ctx0" brushRef="#br0" timeOffset="9612.6724">14976 12644 11 0,'0'0'9'0,"0"0"-5"0,0 0-3 15,0 0-1-15,0 0 0 0,0 0-1 16,0 0-1-16,307-163 2 0,-272 144-4 16,1 0-4-16,2-2-2 0,-2-1 10 15,3 1 0-15,-2 0 0 0,1 0 10 16,-1 4 3-16,1-3 0 0,2-1-5 0,-2 0-3 16,1 2-3-16,0-1 0 0,0 1-2 15,-2-3 0-15,2 2-2 0,-2-2 1 16,2 1 1-16,-1-1 1 0,1 3 1 15,-1-1 1-15,3 1 1 0,-3-5 6 16,0 5-1-16,-1-3-1 0,3 3-1 16,-1-3-4-16,2 3-3 0,0-1 0 15,0 1 0-15,0-2 0 0,2 2 0 16,-2-2-4-16,3 3 2 0,-3-3 1 16,2 2-1-16,1 0 4 0,-2 1-2 15,2 0 0-15,-2-3 1 0,1-1 0 16,2 1 0-16,-4-1 1 0,3 2-2 15,-3-2 0-15,1 1 0 0,-1 2-2 0,3-1-3 16,-3 1-7-16,2-4-4 16,0 0 1-16,-2 2 8 0,3-2 2 0</inkml:trace>
  <inkml:trace contextRef="#ctx0" brushRef="#br0" timeOffset="9877.524">18072 11067 29 0,'0'0'19'15,"0"0"-8"-15,0 0-8 0,0 0-2 16,0 0 2-16,0 0-3 0,0 0 0 16,0 0 1-16,454-252-1 0,-400 226 0 15,3 1-5-15,0 2-1 0,3-2-2 16,-2 1-1-16,1 0 5 0,-4 2 3 16,3-2 1-16,-2 2 1 0,-1-2 0 15,4 1-1-15,-1 0 3 0,0 0 1 16,-2-2-2-16,4 4 0 0,-1-1 4 15,0 1 0-15,-2 0 5 0,-1 2 1 0,-2-4 7 16,-3 4 0-16,-1-2-5 16,-3 5-5-16,-5-5 3 0,-1 3-6 0,-8 0-4 15,-4-1 1-15,-3 1-3 0,-3-2-15 16,-7 3-46-16</inkml:trace>
  <inkml:trace contextRef="#ctx0" brushRef="#br0" timeOffset="12978.6568">15784 10987 177 0,'0'0'19'0,"0"0"-2"16,0 0-11-16,0 0 0 0,0 0 1 16,0 0-4-16,0 0-3 0,0 0 2 15,141-25-2-15,-121 25 0 0,-1 1 0 16,-1-1-2-16,2 0 2 0,2 0 0 0,-2 0-1 16,1 1 1-16,1 3 0 15,-3-1-2-15,2 0-2 0,0 2 0 16,2 3-5-16,-4 1-2 0,5 2-5 0,-1 0 2 15,1 1 1-15,1 0 2 16,1 3 3-16,1 1 8 0,2 0-1 0,-1 3 1 16,-1 2 0-16,-4 1 0 0,2 1 1 15,-2 1 0-15,-3 2 4 0,0 2-4 16,-2 3 1-16,-2-3-2 0,2 3 0 16,-7 0 2-16,1 4-2 0,-3-4 0 15,-4 5 0-15,0-2 0 0,-5 0 1 16,0 1-1-16,0 1 0 0,-2-2 0 15,-4 3 0-15,-4-1 0 0,0-2-1 0,-2 3 1 16,-5-1-2-16,1 1 2 16,-5-2-1-16,-1 3-1 0,-2 0 1 15,-5-2-3-15,-2 3 3 0,-2-3 1 16,-4 2 2-16,1-1-2 0,-1 1 0 16,-2 3 0-16,-3-2 0 0,-1 3 0 0,-1-2 0 15,-2 3 0-15,0-1 0 0,-1 0-1 16,0 0 1-16,-4-1 1 0,1 0-1 15,0 1 0-15,-2-1-1 0,0 0 0 16,-3 1-2-16,1 1 0 0,0-1 1 16,-1-1 2-16,-1 1 1 0,1 0-1 15,-2-3 0-15,0 1 0 0,-3-1 0 16,-1-1 1-16,-1 0-1 0,-1-1 0 16,-1 0 0-16,-1-4-1 0,0-1 1 15,0 0 0-15,-1-2 1 0,-2 1-1 16,0-5 0-16,1 1 0 0,-1-1 0 15,-3-5-1-15,2 3 0 0,-1-5-8 0,2 0-15 16,-1-2 2-16,1-2-2 0,2 1 2 16</inkml:trace>
  <inkml:trace contextRef="#ctx0" brushRef="#br0" timeOffset="13509.5773">13453 13689 4 0,'0'0'6'16,"0"0"-2"-16,0 0 2 0,0 0 4 15,0 0-3-15,0 0-2 0,0 0-3 0,0 0-1 16,-484-17 1-16,440 9-1 0,6-1 1 15,1-5 5-15,2 2 6 0,3-3 4 16,3 0 5-16,2-1-6 0,2-3 0 16,0 1-10-16,4-3-5 0,2-3 2 15,0-1-3-15,5 0-1 0,1-1-2 16,4 1-2-16,4-4-1 0,3-1-2 16,2 0 2-16,0-1-2 0,2-2 7 15,4-2 0-15,2 2 1 0,0-2 0 16,3-2 1-16,0-2 3 0,4 2 4 15,0-3 6-15,1 1 1 0,2-4-4 16,1 1 7-16,3 0-2 0,0-1 3 0,4 0-6 16,-1-2 0-16,2-1 0 0,3 1-3 15,1-4-3-15,1 0-2 16,1 0 2-16,3 1-2 0,2 0-3 0,3 0 0 16,3-1-2-16,2 4 0 0,3-2 0 15,6-1-1-15,1 2 1 0,2 1-1 0,3-1-4 16,-1 1 3-16,3 0-3 15,1 0 2-15,4 1-1 0,0 1 2 0,3 0 2 16,1-2 0-16,4 2 0 16,1 1 1-16,1-5-1 0,1 3 0 15,-1 1 4-15,2 0-3 0,-3 2 3 0,3 2-2 16,0-1-1-16,-1 1 0 0,2 2 0 16,-1 1-1-16,-1 2 1 0,1 0 2 15,-4 0-3-15,-1 4 1 0,0-1-1 16,-6 2 5-16,-3 2-3 0,-3 1-2 15,-1 4 0-15,-4-3 0 0,-3 4 0 16,-3 1 1-16,-5 1 0 0,-1 0 2 16,-7 3-2-16,-1 1-1 0,-2 0 0 15,-4 4-1-15,-1 1-6 0,-1-1-35 16,-3 3-102-16</inkml:trace>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56:57.447"/>
    </inkml:context>
    <inkml:brush xml:id="br0">
      <inkml:brushProperty name="width" value="0.05292" units="cm"/>
      <inkml:brushProperty name="height" value="0.05292" units="cm"/>
      <inkml:brushProperty name="color" value="#FF0000"/>
    </inkml:brush>
  </inkml:definitions>
  <inkml:trace contextRef="#ctx0" brushRef="#br0">12288 4728 265 0,'0'0'22'16,"0"0"-22"-16,0 0-13 0,0 0 7 16,0 0 6-16,0 0 0 0,0 0 0 15,0 0 0-15,0 0-1 0,-193 0-2 16,158 0-1-16,-1 0-1 0,0-1 3 16,-3-1-1-16,1 1 0 0,-4-1 3 15,-4 2 0-15,-2-1 1 0,-5 1-1 16,-5-2 2-16,-6 2 0 0,-2-3 5 15,-5 3-1-15,-3-3-1 0,0 3 0 16,-5-3 0-16,1 2 2 0,-5 0 5 16,0-1-2-16,-2-1-3 0,1 3 5 0,-3-3-4 15,0 3 0-15,-2 0-2 0,3 0-6 16,6 0-1-16,2-3 1 0,4 3 2 16,5-3-1-16,6 0 1 0,7 0-1 15,6-3-1-15,7 1 3 0,7 0-2 16,6 1 0-16,7-1 3 0,7 2 1 15,5 0-2-15,6-2-2 0,3 2-1 16,1 0 2-16,1 0 0 0,0-1-2 0,0-1-19 16,3-1-79-16,3 1-115 0</inkml:trace>
  <inkml:trace contextRef="#ctx0" brushRef="#br0" timeOffset="730.0444">14455 4813 201 0,'0'0'85'0,"0"0"-73"0,0 0-11 15,0 0 0-15,0 0 0 0,0 0-1 16,0 0 0-16,-182-13 0 0,133 8-1 15,-6 1 1-15,0 0 1 0,-4-1 0 16,1-1-1-16,-1 3 0 0,1-3 0 16,3 0 0-16,3-1 3 0,3 3 1 0,3-1 9 15,5-1 5-15,2 3-2 16,5 0-5-16,5-2-1 0,1 2-5 16,5 2-1-16,0 1-2 0,4 0 0 0,-1-2-1 15,3 2-1-15,-2-3 0 0,0 3 0 16,0-1-2-16,1-3-30 0,7 0-99 15</inkml:trace>
  <inkml:trace contextRef="#ctx0" brushRef="#br0" timeOffset="63278.2705">10425 4867 182 0,'0'0'6'15,"0"0"1"-15,0 0-4 0,0 0 6 16,0 0 12-16,0 0 3 0,0 0-12 15,0 0-8-15,0 0-2 0,-615-185-1 0,553 160 2 16,1-4-3-16,0-1-1 16,3-1-1-16,3-3-2 0,1 0 1 15,5 1-4-15,0-5 1 0,3 1-1 16,4-1 0-16,1-2 4 0,5-2 3 16,4-1 1-16,2 0 9 0,4-4 2 15,1 0-1-15,3 1 9 0,2-3 1 0,-1-1 2 16,4 0-11-16,1-1-4 0,4-2-5 15,-1 1-1-15,3-1-2 16,4 0-3-16,2-2-6 0,1 1-2 0,3-2-3 16,4 2 2-16,5-1-1 0,5 0 4 15,6 4 4-15,4-2 1 0,3-1-1 16,5 3 1-16,4 1 0 0,4-1-2 16,2 0-4-16,3 1 5 0,3 1-4 15,2 1 9-15,2 1 5 0,1 0 8 16,2 3-1-16,3 2-11 0,3-2 5 15,3 3 1-15,4 3-5 0,-1 1 0 16,5 4-2-16,3 2-1 0,-1 0 1 0,5 3 0 16,2 3 0-16,3 2 0 15,5 3 0-15,1 0 0 0,1 4-3 0,3 0 2 16,-2 5 1-16,1-2-2 16,-1 7 2-16,3 0 0 0,-3 3-1 0,2 1-1 15,-1 2 2-15,0 0 2 0,-1 5 1 16,-3 4-2-16,-2 4 9 0,-5-1 4 15,-3 6 0-15,-2 1-7 0,-2 3 0 16,-5 1-4-16,-2 6 1 0,-2 0-4 16,-3 1 1-16,-3 6 1 0,0-1-2 15,-2 3 1-15,-3 3-1 0,0-2 0 16,-2 6 0-16,-1 0 0 0,-1 0 0 16,-2 4 0-16,-3-1 0 0,0 0-1 15,-2 2 1-15,-3-2 0 0,-3 1-3 16,-2 1 2-16,-5 0 0 0,-3-1 1 15,-3 2-2-15,2 2 2 0,-4 1 0 0,0-1-1 16,-2 3 2-16,-3-1-2 0,-3 0-1 16,-2 0 2-16,-4 1-4 0,-2 4 3 15,-5-4-1-15,-2 4 1 0,0-1-3 16,-5 1 4-16,-3 1 1 0,-5-1-1 16,-4 2 0-16,-4-4-5 0,-3 2 0 15,-6-1 2-15,-6-5-3 0,-3 2 4 16,-9-3 2-16,-7-1 0 0,-8 1 0 15,-6-5-1-15,-6-3 2 0,-6-2-1 16,-5-3 0-16,-6-1 1 0,-5-5 5 16,-7 0-4-16,-1-6-1 0,-2-2-1 15,-3-2-4-15,1-6-62 0,19-4-94 16</inkml:trace>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6:59:28.179"/>
    </inkml:context>
    <inkml:brush xml:id="br0">
      <inkml:brushProperty name="width" value="0.05292" units="cm"/>
      <inkml:brushProperty name="height" value="0.05292" units="cm"/>
      <inkml:brushProperty name="color" value="#FF0000"/>
    </inkml:brush>
  </inkml:definitions>
  <inkml:trace contextRef="#ctx0" brushRef="#br0">7024 8414 274 0,'0'0'14'0,"0"0"-3"0,0 0-8 15,0 0 2-15,0 0 1 0,0 0 3 16,0 0-6-16,0 0 7 0,-17-58-9 16,7 58-1-16,3 0 0 0,-3 5 0 15,4 4 0-15,1 2 0 0,1 4-1 16,2 3 0-16,2 6 1 0,0 1 0 0,4 4 0 15,0 1 0-15,-1 4 0 0,-2 3 4 16,1-2-4-16,-2 1 3 0,0 0-3 16,0-1 0-16,0-2 3 0,-1 0-3 15,-1-1 0-15,-3-1 1 0,0-5 1 16,0 1-2-16,3-6 0 0,-3 1 0 16,1-5 2-16,2 0-2 0,1 0-1 15,0-5 1-15,1-2 0 0,0-1 0 16,1-1-4-16,2-4-5 0,3-2-22 15,0-2-6-15,3 0-9 0,-3-2-33 16,-2-5-2-16</inkml:trace>
  <inkml:trace contextRef="#ctx0" brushRef="#br0" timeOffset="282.3789">6575 8675 327 0,'0'0'28'0,"0"0"-28"0,0 0-3 0,0 0 3 16,0 0 3-16,0 0 1 15,0 0-3-15,0 0-1 0,211-12 0 16,-164 10 3-16,2-1-1 0,1-2-1 15,0 1-2-15,0-2 1 0,-5 1 0 16,-3 2 0-16,-3 0 0 0,-4-1 0 0,-5 0-2 16,-4 1-1-16,-7 0-24 0,-3 0-52 15,-8 1-65-15</inkml:trace>
  <inkml:trace contextRef="#ctx0" brushRef="#br0" timeOffset="1814.6163">7459 8260 194 0,'0'0'24'0,"0"0"-14"0,0 0-7 15,0 0-3-15,0 0 2 0,0 0-1 16,0 0-1-16,0 0-1 0,4-22-7 0,-4 21-10 16,0-5 0-16,-1 3 14 0,0 0 4 15,1 0 1-15,0 1 2 16,0-3 7-16,0 2 3 0,1 0-4 0,0-2 3 16,0 2 3-16,0-1-5 0,-1 2 2 15,1-1-4-15,0 0-1 0,0 0-4 16,-1 1 0-16,0 1-2 0,2-1-1 15,-2 2 1-15,0 0 0 0,0 0-1 16,0 0 0-16,0 0-2 0,0 0 2 16,0 0 0-16,0 0-1 0,0 0 1 15,0 0-1-15,1 0-3 0,-1 2 4 16,0 2 0-16,1 5 0 0,0 1 0 16,1 1 0-16,1 6 0 0,0 2 0 15,2 3 0-15,-3 4 2 0,3 4-2 0,2 0 2 16,-2 4-2-16,2 0 3 15,2 1-3-15,-2-2 0 0,4 0 0 0,4-1-1 16,-2-1 1-16,6-3 0 0,-2 0 0 16,0-2 0-16,3-3 0 0,0-4 0 15,0-4 0-15,2-4 5 0,0 0 0 16,3-5 13-16,-1-1-2 0,-1-2-1 16,0-3-8-16,0 0-1 0,0-8-5 15,-3-3 1-15,1-3 0 0,1-4-2 16,-4-4 2-16,-1-3-2 0,-3-2-1 15,0-6-2-15,-2-5 0 0,-3-1-5 16,-3-4 2-16,-2 1-4 0,-4 1-2 16,0 1 3-16,-1-1 4 0,-3 5 2 15,-3 0-1-15,1 4 3 0,1 6 1 16,-2 1 0-16,0 4-1 0,1 7 2 16,0-1-1-16,1 9 1 0,0 1 0 15,1 5-1-15,-1 0 0 0,0 5-1 0,-1 8 0 16,2 2 1-16,1 7 0 0,1 0 0 15,2 3 0-15,0 3 0 0,0 0 0 16,0 1 1-16,3 2-1 0,2-3 0 16,2-1 0-16,0 0 0 0,4-2 0 15,-2-5-1-15,6-1 1 0,0 0 0 16,4-4 0-16,3-1 0 0,2-5 1 0,4 2-1 16,2-6 0-16,1 1-2 15,4-6 4-15,2 0-1 0,-2-6 0 16,0-4-1-16,0-5 2 0,1 1-1 15,-2-4 0-15,0-4-1 0,-6 0 0 16,-1-3 1-16,-3-1 1 0,-1-5-2 16,-4 2 2-16,-3-2-1 0,-2 1-1 0,-3 0 0 15,-1 3 0-15,-5 3 0 0,-1 2-1 16,-3 3-1-16,-1 5 2 16,0 1 2-16,-1 5-2 0,-4 2 0 15,0 2 0-15,-1 1-2 0,-3 3 1 0,1 0 0 16,0 3 0-16,-3 3 2 0,3 3-2 15,-3 4 0-15,3 2 1 0,-2 3 0 16,3 3 0-16,-2 1 1 0,1 1-1 16,-3-1 0-16,3 3 1 0,0 1-1 15,2-1 0-15,0 1 0 0,5-1 0 16,1 0-1-16,0-1 1 0,7-1 0 16,1-4 0-16,6 0-1 0,4-3 1 15,7-3 1-15,3 1 0 0,5-5 0 0,6-1 0 16,1-4 1-16,7-2 0 15,-2-2-2-15,4 0 5 0,-1-3-2 0,2-4-3 16,0-3 2-16,-2-4-2 0,0-3 0 16,-2 1 0-16,-3-2 0 0,-3-2 0 15,-5 1 0-15,-2-3-7 0,-4-1-10 16,-5 2-49-16,-5-1-82 0</inkml:trace>
  <inkml:trace contextRef="#ctx0" brushRef="#br0" timeOffset="3497.335">6611 9511 117 0,'0'0'31'0,"0"0"-14"16,0 0-5-16,0 0 3 0,0 0-7 15,0 0 0-15,0 0-7 0,-54-33-1 0,47 30 0 16,2 0 2-16,-2 2-4 15,-1-1 1-15,2 1-2 0,-3 1 3 0,-1 0 0 16,-2 0 3-16,-2 4-2 0,-3 0 2 16,-2 3-2-16,0 3 5 0,0 4 0 15,3 2 0-15,-1 2-3 0,4 5 3 16,-1 5-1-16,5 1-4 16,2 4 3-16,2 0-3 0,1 1 3 0,1 1 0 15,3-3 1-15,0 2-3 0,5-2 4 16,3 0-6-16,2 1 0 0,3-3-1 15,2-3 1-15,3-2-1 0,4-4 1 16,-1-2 1-16,6-5 6 0,4-4 1 16,3 0 4-16,7-4-5 0,1-3 3 15,4-3 0-15,1 0-1 0,-1-1-1 16,3-4-5-16,-4-5 2 0,1 0-3 0,-4-4 1 16,-2 0-2-16,-1-6 1 0,-5 0-2 15,-4-2 0-15,-1-1 0 0,-2 1 0 16,-7-4 0-16,-2-2-1 0,-2 2-1 15,-5-2 1-15,-6 3-3 0,-2-1-4 16,-2 4 1-16,-1 5 6 16,0 3-5-16,-4 5-3 0,0 4 5 0,-2 4 4 15,-3 1 1-15,2 9-1 0,-3 1 0 16,1 8 2-16,-1 2-2 0,2 5 1 16,1 0-1-16,1 4 1 0,3 0-1 15,3 2 0-15,0 0-1 0,0-2 1 16,6-2 0-16,-2-2-3 0,1-5 3 15,0-5-2-15,0-1 2 0,-1-9 0 16,3 1-7-16,0-5 6 0,3-1 1 16,0 2 10-16,2-5-1 0,-1-5-4 15,-2-1 0-15,-1-8-2 0,-3-1-1 0,-1-7-2 16,-4 0-4-16,0-6 4 0,-2-3-1 16,-4-3 1-16,-4-1 3 0,-1 0-3 15,-2-3 0-15,-2 3-10 0,1 4-10 16,-2 3-17-16,3 6-20 0,-1 8-23 15,5 2-36-15</inkml:trace>
  <inkml:trace contextRef="#ctx0" brushRef="#br0" timeOffset="3930.5442">7296 9556 363 0,'0'0'9'0,"0"0"-9"0,0 0 5 16,0 0 0-16,0 0-1 0,0 0-4 16,0 0-1-16,15-80-6 0,-2 92-13 15,5 1 4-15,0 5 4 0,4 1 1 16,2 5 6-16,3 3 5 0,2-1 0 15,0 4 1-15,1 2-1 0,-1 2 1 16,0 2-1-16,-3-2 0 0,-1-2 2 16,-2 1 0-16,-4-3-1 0,-3-2 0 15,-2-1-1-15,-2-7 1 0,-3-1-1 16,-1-6 2-16,-4-3-2 0,1-2 0 16,-3-5 0-16,-1-2 1 0,-1-1-1 15,0-1 1-15,0-7 10 0,-3-8 26 0,-6-2-34 16,-2-8-3-16,-2 0 3 0,-3-4-3 15,1-4 2-15,-4-3-2 0,3-3 0 16,2 1 0-16,2 1 0 0,1 1-4 16,5 5-5-16,2 1 3 0,4 6-3 15,0 0-9-15,3 5-5 0,3 5-9 16,6 1-31-16,2 3-53 0</inkml:trace>
  <inkml:trace contextRef="#ctx0" brushRef="#br0" timeOffset="4364.0407">7810 9425 356 0,'0'0'22'15,"0"0"-4"-15,0 0-12 0,0 0 1 16,0 0-5-16,0 0-2 0,0 0 2 15,0 0-2-15,88 76 0 0,-69-48-1 16,3 4-4-16,1 0-5 0,0 1 1 16,-2-1-1-16,1-1 3 0,0-1 6 15,-5-2 1-15,0 0-1 0,-1-3 2 16,0-1-1-16,-5-2 2 0,0-2-2 16,0-3 2-16,-4 0 1 0,1-3-3 15,-4 0 1-15,-1-5 0 0,0-1-1 0,-1-2 1 16,-1-4-1-16,0-1-1 15,0-1 1-15,1-1 2 0,-1-7 3 0,-1-6-3 16,0-3-1-16,0-5-1 0,0-4 0 16,-5-5 0-16,0-3-1 0,-1-6 1 15,0-2 0-15,1 0 0 0,0 1 0 16,4 3 0-16,0 4-1 0,1 2-1 16,0 3 0-16,3 4 2 0,5 3-4 15,1 4-16-15,1 5-14 0,1 3-13 16,2 1-49-16,-1 6-42 0</inkml:trace>
  <inkml:trace contextRef="#ctx0" brushRef="#br0" timeOffset="5813.6021">8313 9614 209 0,'0'0'22'16,"0"0"-12"-16,0 0-1 0,0 0-1 0,0 0-1 15,0 0-6-15,0 0-1 0,0 0 0 16,30 66 2-16,-12-66 3 0,2 0-4 16,5-5-1-16,2-2 0 0,2 0-3 15,-2-5-1-15,-2-1 4 0,-1 0 3 16,-1-5 0-16,-4 0-3 0,-3 0 5 16,0-3 1-16,-5-2-5 0,-2-1 1 15,-3-2-1-15,-4 2-1 0,-2-1 0 16,-4 2-8-16,-5 4 6 0,-4 4 2 15,1 2 3-15,-2 4-3 0,2 5 3 16,-2 1 0-16,-2 1-3 0,-1 3 1 16,3 6-1-16,-1 5 0 0,2 4 2 15,2 4-2-15,0 3 0 0,3 3 0 0,0 2 0 16,1 2 0-16,1 4 0 0,2 0 0 16,2 2 0-16,-3-4 0 0,3 0 1 15,2-2-1-15,0 1-1 0,1-2 1 16,5-4 0-16,1-2-2 0,6-1 0 15,2-2-4-15,4-2 3 0,4-2 3 16,0-4 7-16,2-1-1 0,1-2-6 16,2-2 2-16,-1-4-2 0,2 0 0 15,3-3 1-15,-1-3 1 0,-1-3 0 16,1-6-2-16,-2-1 1 0,1-5-1 16,-1-4 1-16,-3 3 0 0,1-7 0 15,1-1-1-15,-3-1 1 0,1-7-1 0,-7-3 0 16,0-6-1-16,-2-1 1 15,-4-6-2-15,-6-2-4 0,1 2 0 16,-4-3 4-16,-3 1-2 0,-1 3 1 16,0 2 2-16,-1 2-1 0,-3 4 0 0,-3-1 2 15,1 4 0-15,-1-1 0 0,-2 1 0 16,-2 2 0-16,-3 3 0 0,-4 3 0 16,1 0 1-16,-1 6 0 0,4 5 1 15,3 5 0-15,1 7 4 0,3 3 1 16,-2 2 3-16,2 3 0 0,-3 6-7 15,0 7-3-15,-2 5-1 0,3 4 1 16,3 10-2-16,5 7-3 0,1 8 5 16,1 7 1-16,7 3 2 0,2 2-2 15,5 2 0-15,-1-1-1 0,2-1 2 16,0-4-1-16,-2 1 2 0,1-5-3 16,2-1-1-16,2-5 1 0,2-4 0 15,4-5 0-15,0-4-2 0,0-6-1 0,2-2 3 16,2-4 0-16,1-3 6 0,-1-4-4 15,1-5 0-15,0-2 1 0,0-5-3 16,-2 1 1-16,-3-10 2 0,-1-4 0 16,-4-5 0-16,-2-6-1 0,-3-5 0 15,-4-3 1-15,-2-2-3 0,-3-4-5 16,-3-2 4-16,-2-3 1 0,-1 6 0 16,-2 2 0-16,-2 7 1 0,0 3 4 15,0 5-1-15,-1 6 1 0,1 2 1 16,1 7 0-16,2 2-1 0,0 2-5 15,-1 8-2-15,2 4-2 0,0 5-2 16,0 5 5-16,2 3 0 0,5 0-2 0,2 1-6 16,2-1 1-16,2 0-11 0,1-1 14 15,1-5-1-15,-3-2 2 0,-5-4 2 16,2-4 2-16,-6-2-1 16,0-2 1-16,-1-2 0 0,0-2 1 15,-1-1 1-15,0 0 2 0,-1 0 0 0,0-1 0 16,0-4 4-16,0 2-8 0,0-1-5 15,1 1 4-15,2 0-2 0,1 1 2 16,2 2-12-16,3 0-1 0,0 0 14 16,4 5 1-16,2 4 0 0,-1 0 0 15,2 4 0-15,-1-1 2 0,3 2-2 16,1-1 0-16,-2 2-1 0,1 0 2 16,-1-2-2-16,2-1 0 0,-2-1 2 15,1-4-1-15,0 1-1 0,1-3 0 0,2-1-1 16,-1-3 1-16,0-1 0 15,4 2-2-15,-1-4 2 0,1-3 0 16,0-3-3-16,0-4-1 0,-1-2 3 16,-2-4 1-16,-1-4 3 0,-2-4-2 0,-4-4 1 15,0-3 2-15,-2-4-4 0,-4-5 0 16,0-4 4-16,-3-4-4 0,0-1 5 16,-1 0-5-16,-4-3-1 0,0 1-2 15,-1-1 1-15,-6 4 2 0,2 3-1 16,-3 1 1-16,2 6 3 0,-1 5 1 15,0 4 4-15,0 3 4 0,0 6-3 16,2 5-1-16,2 6-1 0,0 5 6 16,2 5 1-16,-1 1-8 0,0 3-6 15,-1 9-4-15,0 8-4 0,3 8 2 16,0 9 0-16,7 6 6 0,2 7 5 16,2 3-3-16,3 4 1 0,0 0 2 0,3 2-5 15,-4-6 1-15,-1-4-1 0,-4-5 0 16,-1-4 0-16,-2-5-1 0,0-3 1 15,1-4 0-15,-2-3 0 0,-1-3 1 16,0-3-1-16,1-3 0 0,-4-1 0 16,1-4-1-16,-1-3-7 0,0-4-7 15,0-1-18-15,-1-3-6 0,-5 0-16 16,1-1-2-16,-4-8 18 0,3 3-35 16</inkml:trace>
  <inkml:trace contextRef="#ctx0" brushRef="#br0" timeOffset="6912.1731">10074 9466 63 0,'0'0'82'0,"0"0"-58"16,0 0-12-16,0 0 8 0,0 0 12 0,-17-88-1 15,17 77-11-15,6 0-2 0,4 1-5 16,2-3-13-16,4 1-10 16,5-1 7-16,3 1 3 0,4-1 3 0,3 3-3 15,3-2 4-15,2 2-4 0,3 2 0 16,-1 1-1-16,1 2 2 0,-2-1-1 15,0 1 6-15,-4 5 1 0,0-3 4 16,-4 3-4-16,-4 0 2 0,-3 5-6 16,-6 1-1-16,-2 2 0 0,-5 1-1 15,-3 4-1-15,-4-1-1 0,-2 3-4 16,0 1-5-16,-1 2 7 0,-4 3 3 16,-1 0 4-16,-1 1-4 0,-3-2 1 15,2 1 0-15,-1 2-1 0,0-1 4 16,3-1-2-16,3 2-1 0,1-4 2 0,2-1-3 15,1-3 0-15,5 1 0 16,3-5-2-16,3-1 2 0,1 0-3 16,3-2 3-16,-3-2 1 0,5 0 3 0,2-3-2 15,-1-3-2-15,2 0 7 0,1-6-7 16,2 0 1-16,0-6 1 0,1-1-1 16,-2-2 1-16,-1-3-2 0,3 0 0 15,-2-3-2-15,1-1 2 0,-2-1 2 16,-4-5-2-16,-4 3-5 0,-1 0 4 15,-5 2 1-15,1 4 1 0,-3 4 2 16,0 3 0-16,-1 5-1 0,-3 1-2 16,-1 3 1-16,0 2 3 0,-1 1-4 15,0 0-5-15,-3 1-2 0,-4 3 1 16,-1 4 6-16,-2 0 4 0,-2 3-3 16,-2 1 1-16,0 4-1 0,-3-1-1 15,2-1 0-15,-2 5 2 0,4 0-2 0,3 2-2 16,0-1 2-16,4 1-1 15,2-1 2-15,-1 1-1 0,2-1 0 0,2-2 0 16,1-2 0-16,0-5-1 0,0 0-1 16,2-4 2-16,0-2-1 0,1-3-4 15,2 0-3-15,1-2 8 0,-1 0 0 16,5-2 9-16,0-3-5 0,3-3 0 16,-1-2-2-16,3-3-1 0,-2-2 1 15,0-4-2-15,0 0 5 0,-1-4-9 16,0-5 8-16,0-1-3 0,-3-4 0 15,1 1-1-15,1 1 0 0,-3 2 1 16,0 5 0-16,4 3-1 0,-3 6 2 16,0 2-2-16,4 4 0 0,-3 5-6 0,1 1 6 15,3 3 0-15,-3 9 0 0,4 4 0 16,0 5 0-16,0 6 2 16,-2 5-2-16,2 7-4 0,-3 0 4 0,2 4 0 15,-2 0 0-15,0-1 0 0,-1-1 0 16,-1-2-1-16,-1-3-2 0,1-6-3 15,-1-3 6-15,-2-8 0 0,1-3 0 16,-3-5 2-16,1-2 0 0,-2-3-2 16,0-2-2-16,-1-1 2 0,2-7 7 15,-1-2 0-15,0-3-7 0,0-4-2 16,-1-3 1-16,-1-4 1 0,1-4-3 16,0-2-2-16,-1-3-5 0,1-1 8 0,0 0-8 15,-1 4 2-15,2 2 2 16,2 5 5-16,3 6 1 0,1 6 1 0,4 3 1 15,0 2-2-15,1 4-3 16,-2 1 3-16,3 4 5 0,-2 6 0 16,4 2-4-16,0 4 2 0,2 3-2 0,-1 2-1 15,2-1 0-15,1-1 0 0,0 0 0 16,0 0-3-16,3-3-2 0,-1-2 3 16,1-3 1-16,0-5 1 0,1 0 0 15,1-6-1-15,-1 0 2 0,-1 0 11 16,1-5-6-16,-2-1-3 0,1-3 4 15,-3-7-6-15,-2 1 0 0,-2-6-1 16,-2-1-2-16,-3-6 0 0,-1-4-1 16,-4-5-1-16,-2-2-12 0,-4-2-30 15,-2-1-17-15,0 0-23 0,-5 7-34 16</inkml:trace>
  <inkml:trace contextRef="#ctx0" brushRef="#br0" timeOffset="9494.5704">19497 4278 10 0,'0'0'38'16,"0"0"-14"-16,0 0-10 0,0 0-1 0,0 0 7 16,0 0 15-16,0 0-6 0,0 0-8 15,69-48-3-15,-67 43-3 16,0 3-5-16,0-3-3 0,-2 1-4 0,0-1 0 16,0 2-3-16,0 0-2 15,0 0-4-15,-2 2 6 0,-2 0 7 0,-1-1-2 16,-1 2-3-16,-2 0 2 0,-1 0-3 15,-6 4 0-15,-2-1 0 0,-2-1 0 16,-6 2 3-16,-4 1-4 0,-3-1 2 16,-3 1 3-16,-3 0-2 0,0 1 1 15,-4 0 3-15,1-1 0 0,1 0 0 16,-1 3-2-16,6-2-3 0,2 0-1 16,0-1 1-16,3 1-2 0,3 0 0 15,0-3-1-15,5 0-6 0,-4 0-10 0,3 0-43 16,-3-3-54-16,6 1-10 15</inkml:trace>
  <inkml:trace contextRef="#ctx0" brushRef="#br0" timeOffset="10564.3333">19711 3982 157 0,'0'0'159'0,"0"0"-138"0,0 0-21 15,0 0 0-15,0 0 0 0,0 0-1 16,0 0 0-16,0 0-4 0,-25 69 0 16,19-39 5-16,3 1-4 0,2 0 2 0,1 2-5 15,0-3 2-15,1 1 5 16,5-3-2-16,0-1 1 0,3-4-5 0,-1-3 2 16,3-5 3-16,-3-4 0 15,1-1 1-15,-2-4 1 0,3-3 0 16,-3-3 3-16,2 0-1 0,0-11 3 0,1 1 0 15,-2-5-5-15,0-1 4 0,3-2-4 16,-3-2 0-16,1-2-1 0,-1-1 0 16,2-2-1-16,-4-2-4 0,3 0 2 15,-1-1 2-15,-1 2-5 0,0 2-2 16,0 3 8-16,3 4 0 16,-4 1-2-16,2 7 4 0,-1 0 0 0,3 3 1 15,-3 5 4-15,-1-1-4 0,-1 2 1 0,-2 0-2 16,4 7-2-16,-1 4 0 15,-3 1 2-15,5 2-2 0,-2 2 0 16,1 2 1-16,2-2 0 0,-1 1-1 16,1 0 1-16,2-3-1 0,-2-2 2 0,4-2-1 15,1-1-1-15,0 0 0 0,3-3 0 16,-1-1 2-16,3 0-2 0,-3-2 2 16,2 0-2-16,0 0 2 0,1-1-2 15,3-1 0-15,2 0 1 0,-3 1-1 16,5-2-1-16,-4 0 1 0,1-3 1 15,2-1 0-15,-2-4-1 0,3 3 0 16,2 0 0-16,-2-2 1 0,1-2-1 0,-4-2 0 16,2 1 0-16,-1-2 1 15,-2-4-1-15,0 2 2 0,-3-5-2 16,-3 1 2-16,-1-2-2 0,-4 0 2 16,-3 2-2-16,-2 0 0 0,-3 0 0 15,-3 5-2-15,0-2-1 0,-3 4 3 16,-3-3 4-16,-7 3 0 0,2 2-4 0,-4 0 0 15,-2 4 0-15,0 0 2 0,2 5-2 16,-1 0 1-16,0 6-1 0,1 4 0 16,-2 5-1-16,-1 4-1 0,2 4 1 15,-1 1 1-15,5 4 0 0,1 2-3 16,2 0 3-16,3 2 1 0,2-1-1 16,4-1 0-16,2-2 1 0,6-3-1 15,4-1 0-15,4-5 0 0,5-2 0 16,3-2 2-16,7-2 2 0,2 0-3 15,4-6 3-15,2-1 0 0,2-3 3 16,1-3-3-16,-3 0 2 0,0-4-1 0,1-3-3 16,-4-2-1-16,1-2-1 0,-4-1 0 15,-2-5 2-15,-3-2-2 0,-4 0 0 16,-5-1-3-16,-4 0-9 16,-6 6-26-16,-5 1-30 0,-2 3-57 0</inkml:trace>
  <inkml:trace contextRef="#ctx0" brushRef="#br0" timeOffset="11564.2691">18809 4982 382 0,'0'0'8'16,"0"0"-2"-16,0 0-4 0,0 0 2 16,0 0 1-16,0 0-2 0,-133-116-2 15,101 113-1-15,-2 3-1 0,-1 0 0 16,0 3-4-16,1 6 0 0,1-1 4 15,2 7-1-15,2 1 2 0,4 7 0 16,1 3 0-16,2 4 0 0,1 1 0 16,0 3-2-16,4 0 2 0,4 3 0 0,1 0 2 15,2 1-2-15,7-3 1 0,2 1 1 16,1-4-2-16,4-3 0 16,9-1 0-16,4 0 0 0,2-3-1 0,12-5 1 15,3-2 0-15,3-2-1 0,7-5 1 16,1-3-3-16,3-3 2 0,0-5-2 15,1 1 4-15,1-9-1 0,1-1 2 16,-6 0-1-16,1-5 1 0,-6 0-1 16,-4-3 0-16,-4 1 0 0,-5-1-1 15,-1-4 2-15,-7 1-2 0,-5-5 0 16,-7 3-2-16,-3 0 1 0,-4 4 0 16,-5 4 1-16,-4 0 0 0,-3 5 0 15,-4 1 0-15,0 5 0 0,-2 0 0 16,-1 1 1-16,-2 2-1 0,0 6 1 15,2 5-1-15,2 3 0 0,0 5 0 16,3 2 0-16,4 4-1 0,3 0 0 16,6 4 0-16,1-1 1 0,2 0-5 0,8-6-4 15,2-2-1-15,1-2 9 0,2-5-1 16,1 1 2-16,1-3 1 0,2-4 2 16,3 0 2-16,0 1 2 0,-3-4-4 15,0-4-2-15,2 0-1 0,-3 0 1 16,-1-9 2-16,-1-1-3 0,-2-5 3 15,-2-4-3-15,4 1 0 0,-3-4 0 16,-1-3 0-16,-4-2 2 0,-1-1-1 0,-3 1-1 16,-4-1 0-16,0 0-1 15,-1 2 1-15,-2 6-13 0,-1 3-35 16,2 2-11-16,1 2-75 0</inkml:trace>
  <inkml:trace contextRef="#ctx0" brushRef="#br0" timeOffset="11961.2558">19295 5185 169 0,'0'0'50'0,"0"0"-25"16,0 0 15-16,0 0-8 0,0 0-6 16,0 0-8-16,0 0-6 0,0 0-7 15,34-58-3-15,-30 58-1 0,2 0-1 16,4 2-2-16,2 9 1 0,1 3 1 15,4 3 0-15,1 3 0 0,1 2 0 16,0 3 1-16,0 1-1 0,0 3 0 16,1 4 0-16,-1-1 1 0,1-1-1 0,-1 1 0 15,-3-1 0-15,-2-2 0 0,-2-1 0 16,-4-5 0-16,0-2 0 16,-3-2 0-16,0-5 0 0,-3-2 0 0,0-1-1 15,-1-6 1-15,-1-2-1 0,0-1-1 16,0-2-6-16,0 0-15 0,-2-2 23 15,-3-5 5-15,-3-6 6 0,0 0-6 16,0-8-3-16,2 1 2 0,0-4-4 16,3-2 3-16,3-2-2 0,0-1-1 15,3-1 2-15,1 1-2 0,-1-2-2 16,-1 3 0-16,1-1-1 0,-2 4-13 16,3 3-30-16,1 2 3 0,1 2-28 15,2 5-4-15,0 2 5 0</inkml:trace>
  <inkml:trace contextRef="#ctx0" brushRef="#br0" timeOffset="13711.9016">19791 5118 202 0,'0'0'36'0,"0"0"-20"15,0 0-2-15,0 0 8 0,0 0-11 16,0 0 2-16,0 0-13 0,0 0 0 15,42 3 0-15,-30 13 0 0,0 4 1 16,2 2 0-16,1 5-1 0,1 1 0 16,1 2 0-16,-1 1 2 0,0 1-2 0,0-1 0 15,-3 0 0-15,-1 0 1 16,-3-3-1-16,0-1 0 0,-3-3-1 16,-3-2 2-16,3-3-2 0,-3-6 2 15,-2-2-1-15,0-3 0 0,-1-2 0 16,0-3-1-16,0-3-1 0,-1 0 1 0,-2-7 1 15,-4-4 5-15,2-5 9 0,-1-3-10 16,0-2-1-16,2-4-2 0,1-1 0 16,-1-5 3-16,3-1-4 0,1-4 0 15,0-1-2-15,0-1 0 0,0 3 2 16,5 4-2-16,-1 3-1 0,1 2 1 16,3 4-1-16,-1 3 0 0,3 6-7 15,-2 0-4-15,2 5-1 0,1 2-10 16,0 2-6-16,2 2 9 0,0 2 3 15,0 3 7-15,1 3 11 0,-2 2 1 16,3 3 1-16,-3 3 2 0,0 1 0 16,0 3-2-16,1 0 2 0,-1-2-3 0,-1 2 2 15,0-4-1-15,2 1 2 0,1-2-1 16,0-3 0-16,1 2 1 16,4-2 0-16,-2-1-3 0,3-2 0 0,1-4 0 15,-2 3 0-15,4-4 0 16,-2-2 1-16,-2 0 4 0,1-2 1 0,-4-6 13 15,4 0 3-15,-6-4-2 0,1 2-1 16,-3 0-8-16,-3-4 3 0,-2 0-9 16,-3-4-5-16,-2-1 0 0,-2-1 0 15,-2 0 0-15,-4 0 0 0,-3 1 0 16,-1 5 0-16,1 6-2 0,-4 1 1 16,2 1 1-16,0 3-1 0,-3 3 1 15,3 0 0-15,-2 4 0 0,-2 5 2 0,1-1 0 16,-2 6-2-16,2 1 0 15,-1 1 0-15,3 4 0 0,1 3 0 16,0 3 0-16,5-1 0 0,2 0 0 16,0 1 0-16,4-1-2 0,0 1 2 0,5-2-1 15,1-2 1-15,2-2 0 0,3-5 0 16,2-1-2-16,1 0 0 0,4-4 2 16,1 0 2-16,0-1 0 0,2-3 3 15,3-4-4-15,0 3 4 0,3-4-5 16,1 1 0-16,-1-2 4 0,3 0-4 15,-1-6-1-15,-2-1 1 0,0-5 1 16,-1-2-1-16,0-3 1 0,-1-2-1 0,-1-1 4 16,-1-4 1-16,0-1 0 15,-5-5-3-15,0-1-2 0,-3-1 0 16,0-4 0-16,-4 2 1 0,-2 0 3 16,0 0-4-16,-3-5 1 0,-2 2-1 15,-1-3 1-15,0 3-1 0,-2 1 0 0,0-1 1 16,-1 6 1-16,0 0-2 0,1 5 2 15,-1 6-2-15,-1 1 0 0,0 5 0 16,0 2 0-16,0 1 0 0,1 7 0 16,-1 0 0-16,1 3 2 0,0 1-2 15,-1 3-1-15,-2 5-5 0,0 4 0 16,-1 5 6-16,-1 3 0 0,-4 2 3 16,1 7-3-16,0 2 0 0,0 2 0 15,-1 7 0-15,5 0 0 0,1 5 0 16,2 3 1-16,1-1-1 0,0-1 0 15,2-3 0-15,3 1 1 0,0-6-1 16,4-4-2-16,-2-2 2 0,4-6 0 0,2-2 0 16,2-2-4-16,4-5 4 0,1-1 0 15,4-1 0-15,1-2 1 0,1-4 2 16,0-1-3-16,2-7 0 0,-3-1 0 16,1-6 2-16,-5-5-1 15,1-1 0-15,-5-6 1 0,-2-3-2 0,-4-2 0 16,0-2 0-16,-4-3 0 0,-1 2 2 15,-3 0-1-15,-3 2-1 0,1 1 0 16,-6 4 0-16,-2 2-1 0,-4 6-3 16,1 1 4-16,-2 2 2 0,-1 5-2 15,4 3 2-15,0 0-2 0,2 5 2 16,1 2-2-16,2 2-2 0,3 1 1 16,1 2-4-16,0 2 0 0,6 1-3 15,3 0 4-15,1-2-1 0,2 0 4 16,2-1-1-16,0-4 2 0,-2 0-2 15,-2-2 2-15,0-3 0 0,-1-2 4 16,-1 1-2-16,-2-2 4 0,0 0-4 0,0 0 2 16,-3 0-2-16,0 0-2 0,0 3 0 15,0-1 0-15,0 4-1 0,0 3 0 16,1 0 0-16,1 1 1 0,-1 2 0 16,2-1 0-16,2 3 0 0,-2-3 1 15,3 4-1-15,1 0 1 0,2-2-2 16,-1 3 2-16,1-4-1 0,0 1 0 15,1-1 0-15,2-2 1 0,0 0 0 16,3-1-2-16,1-2 1 0,2 0 0 16,1-2 5-16,3 0-5 0,0-4 0 0,0-1 2 15,0 0-2-15,2-1-2 16,1-7 2-16,0-4 2 0,2-1-1 16,-2-3-1-16,2-5 0 0,-2 1 3 15,0-5-2-15,0-3 1 0,-1-3-1 0,-3-3 4 16,1-6-5-16,-2 0 1 0,-3-4 1 15,1-1-1-15,-3-3-1 0,-1 2 1 16,-1 4 1-16,-1 2-1 0,-2 7 0 16,-2 5 1-16,-3 5 8 0,-3 6 1 15,1 3-5-15,-2 6 0 0,-1 2-5 16,-2 5 5-16,-1 1 0 0,0 0-2 16,-1 9-4-16,-2 8-7 0,0 8 6 15,1 7 1-15,1 7 0 0,1 3 4 16,0 3-4-16,1 4 0 0,3 2 1 15,2 0-1-15,0-1 0 0,-2-3-4 16,2-3 2-16,1-3-1 0,-3-4-1 0,0-4 0 16,-4-4 4-16,0-2-3 15,0-5-8-15,-5-6 8 0,-2-3-10 0,-3-3-5 16,-1-4-26-16,-3-3 1 0,-1-3-16 16,-3 0 4-16,3-4-28 15</inkml:trace>
  <inkml:trace contextRef="#ctx0" brushRef="#br0" timeOffset="14711.5924">21859 5437 158 0,'0'0'44'0,"0"0"-19"0,0 0-4 15,0 0 6-15,-56-102 16 0,55 88-3 16,1 0-20-16,2 2-12 0,10 2-8 16,5 1 0-16,5 2-13 0,7-1-1 15,5 6 7-15,4-3 6 0,6 4 1 16,2-1 0-16,3 1 1 0,0 1 1 15,1 1 0-15,-1-1 1 0,-3 2 1 16,-4 1 2-16,1 2-4 0,-7 4 6 0,-2-3-4 16,-5 4 0-16,-5 0-3 0,-6 3 1 15,-2-4-2-15,-6 3 0 0,-4 1 0 16,-1 2 0-16,-5 1 0 0,0 2-2 16,-2-2-6-16,-5 1 6 0,-1 0-4 15,-1-3 5-15,0 1 1 0,2-2 4 16,2-1-2-16,-2-1-1 0,4 0-1 15,1-1 3-15,2 0-3 0,0-1-1 16,2-2 1-16,4 2-5 0,3-3 5 16,2 2 0-16,-1-3 6 0,5-1-1 0,0-1-4 15,2-1-1-15,0-2 1 16,2 0 1-16,1 0-1 0,0-2 1 16,1-3-1-16,-1-1 1 0,0-1-2 15,2-4 0-15,-4 3 0 0,-1-3 0 0,-1-3 0 16,-5 3-5-16,-2-2 5 0,-1 1-2 15,-1 2 2-15,-3 3 2 0,-3-2 3 16,-1 3-4-16,0 0 0 0,0 1 2 16,-3-4-1-16,-1 3 1 0,-5 1-3 15,1-2 1-15,-4 3 2 0,0 1-3 16,-1 0 0-16,0 3 0 0,-2 0 1 16,1 0-1-16,0 0 0 0,0 5-1 15,4 0 1-15,-1 2 0 0,1 5-1 16,4 0 1-16,2 3-2 0,1 0 0 15,0 2 0-15,3-1 2 0,0 0 0 16,0-1 0-16,1-2 0 0,3 0-4 16,1-1 4-16,1-1-2 0,2-2 1 0,0 1-2 15,0-4 1-15,4-3 2 0,-2 3 0 16,1-4 7-16,3-1-6 16,-2-1 4-16,4 0-4 0,1-3 4 15,3-4-5-15,-1-1 2 0,0 0-1 0,2-3 0 16,-3 1 4-16,0-4-5 0,-1-3 1 15,-2 0 0-15,-1-2-1 0,-1 0 1 16,-2 4 2-16,-3 4-1 0,1 3 1 16,-4 4 0-16,0 2-3 0,-1 2-3 15,1 3 2-15,1 9 1 0,2 4 0 16,-2 6 2-16,1 3-2 0,0 1 1 16,-1 0-1-16,-1 2 0 0,-1-4 0 15,-3 1-2-15,2-5-3 0,0-1 3 16,0-4 1-16,3-2-1 0,4-5-2 15,0-4-1-15,2-3 4 0,-1 0 1 16,2-5 4-16,1-3 0 0,0-2-3 0,0-2-1 16,-2 0-3-16,1-3 3 0,0 3 2 15,-2-3-2-15,-2 1 0 0,3-2-2 16,-3 0 2-16,0 3 0 0,-2 1 0 16,1 3 0-16,-1 4 0 0,2 2 0 15,1 2-3-15,3 8-8 0,1 2 11 16,0 6 4-16,2 0-3 0,-2 5 3 15,1-2-3-15,-4 1 0 0,3 0-1 16,0-4 0-16,0-2 0 0,1-2 0 16,0 0 0-16,4-4-2 0,0-5 2 0,2 0 1 15,5-3 1-15,0-1 0 16,3-5-2-16,2-4-3 0,3-2 2 16,0-1-7-16,2-2-21 0,0 4-23 15,6-3-26-15,-6 3-83 0</inkml:trace>
  <inkml:trace contextRef="#ctx0" brushRef="#br0" timeOffset="22358.7821">8600 14224 273 0,'0'0'24'0,"0"0"-10"0,0 0-5 15,0 0-1-15,5-10 13 0,-5 10-13 16,0 2-8-16,0 4-7 0,2 3 7 15,3 0 0-15,-2-2 0 0,6 5-1 16,4 2-6-16,2 2-1 0,6 3 6 16,5-2 0-16,6 5 2 0,5 3-2 15,4 0 2-15,3 4-1 0,-1-1 2 16,4 4-1-16,-2 0 2 0,4 4 1 16,0 0-3-16,1 1 1 0,1 3-1 15,-2 0 0-15,2 2 1 0,-2-1 1 0,1 1-2 16,-1 0 1-16,-2 0-1 0,0-1 0 15,-4 0 3-15,1-4-2 0,-3 1 0 16,-4-4 3-16,1-3-3 16,-5-1 0-16,-2-5 4 0,-3 1-2 0,-5-5 3 15,1-3-3-15,-6-1 0 16,-2-6 0-16,-4-2-2 0,-4-2 5 0,-2-2-3 16,-2-3-3-16,-2-1 1 0,-1-1-2 15,-1 0 2-15,0 0 5 0,-2-3-6 16,-5-4-16-16,-3-2-21 0,-7-5-65 15,-1 0-46-15</inkml:trace>
  <inkml:trace contextRef="#ctx0" brushRef="#br0" timeOffset="23973.4019">3816 14189 177 0,'0'0'10'16,"0"0"-7"-16,0 0 1 0,0 0 9 15,0 0 2-15,0 0-6 0,0 0-3 16,-287 191-5-16,233-154-1 0,-4 3 1 0,-1 2 0 15,-3 0-1-15,6 5-1 16,-3 1 1-16,0 1 0 0,-2 2 2 16,0-1-2-16,2 1 0 0,0 2 0 0,4-2 0 15,3 1 0-15,4-1 0 16,1-3 0-16,8-2 7 0,2-2 3 0,7-4 2 16,3-2 0-16,5-4 4 0,6-3-5 15,4-1-4-15,3-2-5 0,7-3-2 16,2 1-7-16,5-9-54 0,3-6-89 15</inkml:trace>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7:00:26.391"/>
    </inkml:context>
    <inkml:brush xml:id="br0">
      <inkml:brushProperty name="width" value="0.05292" units="cm"/>
      <inkml:brushProperty name="height" value="0.05292" units="cm"/>
      <inkml:brushProperty name="color" value="#FF0000"/>
    </inkml:brush>
  </inkml:definitions>
  <inkml:trace contextRef="#ctx0" brushRef="#br0">18226 978 122 0,'0'0'16'15,"0"0"-3"-15,0 0-2 0,0 0 1 16,0 0 3-16,0 0-6 0,564-76 0 0,-483 73-3 16,-1 0-2-16,0-2 10 0,-1 4-11 15,2-1 6-15,1 2-6 0,2 0-2 16,-2 2 3-16,-1 2-4 0,1 4 0 15,2-2 0-15,-2 5-5 0,-1-2-4 16,-1 2-7-16,0 2 9 0,-2 0 2 16,2 0 4-16,1 4 0 0,-4 1 1 15,-1 2 4-15,0 2-3 0,0 3 0 16,-3 4 6-16,-4 1-5 0,1 2 2 16,-7-1-4-16,0 0 6 0,-5 2-6 15,-4-1 0-15,-3 2 1 0,-6 1-1 16,-1 2 2-16,-6-2-2 0,-5 3 0 0,-6-1 3 15,-6-2-3-15,-6 0-1 0,-2-1-1 16,-8-2 2-16,-2 2 0 16,-3-2-4-16,-2 3 0 0,-6 0 1 0,-6 2 0 15,-1 2-1-15,-3-2 1 0,-5 2 3 16,-4 1 1-16,-2-1-1 0,-2-2 2 16,-3 0-2-16,-3 2 0 0,-3-2 1 15,-4 0-1-15,-3 3 0 0,-3-2-3 16,-1-1-4-16,-3 0 0 0,-5-1-4 15,-2-1-4-15,-4-2-2 0,-1 1 4 16,-3-2 0-16,-4-1 5 0,-2 0 6 16,-3-2 2-16,-2-1 0 0,-3-2 0 0,0-1 1 15,-3-1 1-15,-3-4 1 16,-3-1 1-16,-2-3 7 0,-1-1-1 16,1-2-1-16,-4 0 1 0,-1-4-2 15,-1 3-1-15,-2-4-5 0,0-3 1 0,-2-2-1 16,-1-1-1-16,0-2-1 0,-2 0 0 15,4-5-3-15,0-3 3 0,3 1 0 16,2 0-3-16,0-6 2 0,1 1 1 16,2-4 0-16,-1-2-3 0,8 1 3 15,0-3 0-15,4-1 1 0,3-3-1 16,3-2-3-16,0-2 1 0,4 0 3 16,1-3-1-16,4 2 4 0,3-6-4 15,1 2 3-15,8-1-3 0,1-2 0 0,8 0 3 16,4-1 5-16,2-1-6 15,8-1 8-15,1 2 0 0,5-5 5 16,4 3-2-16,5-1 2 0,3-2 0 16,5-1-4-16,5 0 5 0,4 0 4 0,2-1-5 15,5 3-9-15,6-1-3 0,5 1 4 16,3 2 4-16,8 0-3 0,5 1-7 16,6 0 0-16,7-2-1 0,5 2 0 15,5 0 6-15,7 0-6 0,8 3-3 16,3 2 3-16,7 2 1 0,5 3-1 15,9 1 0-15,6 4-2 0,8 4-9 16,4 1 6-16,9 2-4 0,2 2-7 16,2 0 6-16,1 0 1 0,2 1 9 15,-2 4 0-15,-1 2 0 0,2 2-2 16,-6 4 2-16,-5 1 0 0,-3 0 2 16,-8 9-2-16,-2 5 0 0,-2 1-1 15,-7 5-18-15,0 5-56 0,-7 0-40 0</inkml:trace>
  <inkml:trace contextRef="#ctx0" brushRef="#br0" timeOffset="1318.073">17878 7136 304 0,'0'0'115'16,"0"0"-111"-16,0 0-4 0,0 0 7 16,0 0-6-16,251-136 7 0,-200 120-2 15,1 3-6-15,7 0 0 0,2 2 0 16,3 2-8-16,7-4 4 0,1 3 0 0,8 3-5 15,3 1 1-15,4 2 0 0,6-1 5 16,3 4-2-16,5-1-10 16,7 4 14-16,4-1-8 0,3 4 3 0,5 2 6 15,2 2 1-15,-3 4 3 16,1 2-1-16,-1 1 3 0,-3 6 1 0,-1-2-7 16,-5 4 0-16,-4 1 5 0,-5 0 0 15,-5 0-5-15,-4 3 0 0,-4-2 0 16,-4 5-3-16,-2-1 1 0,-6 2-6 15,-1-3 2-15,-9 1-1 0,-4 2 1 16,-6-1 6-16,-7 2-1 0,-3-5-2 16,-8 4 3-16,-7-4-1 0,-7 3 0 0,-6-1 1 15,-10-1-4-15,-6-1 4 0,-5 1-5 16,-11-3-2-16,-5 1-5 16,-8-1 4-16,-4-1 5 0,-7 0 3 15,-5-1-3-15,-3-2 3 0,-7 1 0 0,-2-1 0 16,-6 0-3-16,-3-1-3 0,-3-4 0 15,-2 2 3-15,-5-2-2 0,1 0 0 16,-5-1-2-16,-3 0-4 0,-3 2 5 16,-3-2-1-16,-2 3-4 0,0-3-2 15,-4 2 4-15,1-2 2 0,-3 1 3 16,-1-2-17-16,2-2 9 0,-3 2 12 16,-2-2 1-16,-1 0-1 0,-2 0 0 15,-1-1 0-15,1 1 2 0,0-1-2 0,1-1 0 16,1 0 2-16,0-4-1 15,-1 0 0-15,0-2-1 0,3-1 0 16,1-1 0-16,2-3-1 0,-2 0 1 16,3 0 0-16,5-3 1 0,-1-3 0 15,2-2-1-15,2-4 0 0,3-1 0 16,6-5 0-16,1-1 0 0,5-4 5 0,4-2 7 16,3 0 4-16,4-6-2 0,3-1 1 15,3-1-1-15,8-1-5 0,4-3 6 16,7-3-3-16,7 1-3 0,4-1 0 15,8-2-2-15,6 2-5 0,6 1 6 16,4-6 0-16,11 6 3 0,5-4-2 16,5 3-2-16,9-2 0 0,6 2 1 15,8-2-6-15,5 2-2 0,8 0-4 16,8 1 4-16,3 0-1 0,12 2 2 16,3 3 1-16,7-2-1 0,6 4-2 15,5 2 2-15,5 6-1 0,3 5 0 0,5 1-3 16,3 3 2-16,5 5-11 0,-3 6-3 15,0 3 1-15,-5 1-4 0,-8 5-18 16,-2 7-13-16,-9 3-31 0,-13-2-78 16</inkml:trace>
  <inkml:trace contextRef="#ctx0" brushRef="#br0" timeOffset="2498.5479">17278 11770 302 0,'0'0'5'0,"0"0"-4"0,0 0 2 16,0 0-2-16,0 0 0 0,0 0 2 16,0 0 3-16,0 0-2 0,0 0-4 15,193 579 0-15,-191-500 0 0,-2 1-1 16,-1 1 1-16,-2 2 1 0,-4 2-1 15,-2 3 0-15,0 0 0 0,-1 2-1 16,-1 3-5-16,4 0 5 0,-4 3 1 16,1-1-3-16,0 5 3 0,-2-3-16 0,5 2 12 15,-5 2 4-15,1 1 2 0,-2 1-2 16,0 3-2-16,-3 0 0 16,1-4-27-16,-3-1 24 0,1-4 3 0,-2 1-2 15,-1-2-4-15,-1-3 1 0,0-3 3 16,-2-3 1-16,0-2 0 0,0-4-1 15,-3-3-20-15,1-7 22 0,-1-6 0 16,-4-3 1-16,2-6 1 0,-3-5 0 16,0-8 0-16,-1-5 0 0,-1-6 0 15,-1-6 0-15,-1-8 5 0,1-5 0 16,-1-6-1-16,-4-6 0 0,2-4 0 16,0-11 3-16,-1-3 0 0,-2-5-6 15,2-7 2-15,0-5-3 0,-2-5 8 16,0-8-1-16,0-2 0 0,1-7 0 0,2-3-3 15,-3-5-2-15,3-6-1 16,2-4-1-16,0-4 0 0,3-2 0 16,3-3-6-16,0-2-6 0,6-2 2 15,4-3-2-15,2-1 2 0,1-1 10 16,4-6 3-16,-1-6 5 0,3-2 18 16,2 0-5-16,1-2 8 0,3 1-3 0,0 2-11 15,4-2-6-15,6 1-2 0,4 1 6 16,7-2-5-16,5 6-1 0,7 1-2 15,9 7 7-15,3 1-8 0,5 5 2 16,8 4-2-16,4 4-3 0,2 2-2 16,5 4 0-16,2 4 1 0,5 4-4 15,-3 5-3-15,1 4-2 0,-2 4-5 16,-3 3-6-16,-2 4 3 0,-4 3-13 16,-2 3-25-16,-2 3-8 0,-10 4-60 15</inkml:trace>
  <inkml:trace contextRef="#ctx0" brushRef="#br0" timeOffset="3431.6385">22281 12474 343 0,'0'0'1'0,"0"0"-2"0,0 0 2 15,0 0-1-15,0 0 1 0,0 0-1 16,0 0 2-16,275 142-1 0,-252-105-1 16,-3 2-5-16,2 6 2 0,-5 4-3 15,3 4-7-15,-1 4 4 0,-2 5 4 16,-1 5 2-16,0 2-2 0,-2 9 3 0,0 3-2 16,-5 5 4-16,2 1-5 0,-3 6 5 15,-2 0 2-15,-1 4-1 0,-2 1-1 16,-1 4 7-16,-1 3-5 0,-1 3 5 15,-1 1-7-15,-3-1 2 0,-2 3-2 16,-2-3 0-16,1 0 0 0,-6-3-1 16,0-3-1-16,-2-2 2 0,-2-1 0 15,-2-3-11-15,1 0 8 0,-4-5 1 16,2-3 0-16,-4-4 1 0,-1-6 1 16,-3-3-1-16,-1-4 0 0,-2-6 1 15,-2-3 0-15,1-5-1 0,-1-3-3 0,1-6 4 16,-2-5-1-16,0-7-4 0,0-5 2 15,-1-6 2-15,0-7 1 0,-2-6-3 16,1-6 3-16,-4-6 0 16,0-1 0-16,-2-11 1 0,1-8 2 0,-1-4-3 15,2-8 0-15,-3-4 0 0,4-6 0 16,-2-6 6-16,1-2-3 0,1-6 3 16,-1-3 6-16,2 0-4 0,3-5-3 15,1 1-3-15,4-6-1 0,3-1 0 16,1-2 0-16,2-7-1 0,3-3 0 15,3-1 0-15,1-3 0 0,4 0-2 16,1-4 2-16,4-1 1 0,1-4-1 16,4-3 0-16,3 1 0 0,0-4 3 0,2-2 7 15,4 0-2-15,3 0 0 0,4 2 2 16,4 2 1-16,4 1-3 16,6 4-4-16,7 4-1 0,5 2 6 15,9 4-2-15,8 5 7 0,5 7-4 0,5 8-10 16,6 3-1-16,6 10 0 0,4 5-5 15,6 5 3-15,2 6-10 0,2 7-10 16,1 8-12-16,4 8-23 0,3 3-24 16,7 8-79-16</inkml:trace>
  <inkml:trace contextRef="#ctx0" brushRef="#br0" timeOffset="5714.6246">14638 3205 120 0,'0'0'50'0,"0"0"-37"0,0 0-11 16,0 0 1-16,0 0 2 0,-21-58 2 16,19 49-2-16,0 3 1 0,2-2-3 15,-1 0 1-15,1 4-4 0,0-1 1 16,0 0 1-16,0 2-2 0,0 0 0 15,0 0 1-15,-1 2 5 0,-6-1-3 16,-4-1-2-16,-5-2-2 0,-4 0 1 16,-5-2 0-16,-3-1-3 0,-4 2 3 15,-2-2 4-15,0 3-3 0,-3-1-1 16,0-1-2-16,-5 4-2 0,2 1-19 16,-1 0-56-16</inkml:trace>
  <inkml:trace contextRef="#ctx0" brushRef="#br0" timeOffset="6352.2516">14429 6284 396 0,'0'0'8'16,"0"0"-5"-16,0 0 1 0,0 0-4 15,0 0 3-15,0 0 5 0,0 0 1 16,-234-6-5-16,171 6-4 0,-2 5-10 16,-2 1-29-16,2 0-53 0,10-6-82 15</inkml:trace>
  <inkml:trace contextRef="#ctx0" brushRef="#br0" timeOffset="7168.2934">17697 17687 429 0,'0'0'3'0,"0"0"7"0,0 0-6 15,0 0-4-15,0 0-3 0,0 0 1 16,0 0 2-16,0 0 2 15,-15 67-2-15,11-35 2 0,0 9-2 0,0 4-10 16,4 2-11-16,0 3-21 0,0 4-44 16,10-7-61-16</inkml:trace>
  <inkml:trace contextRef="#ctx0" brushRef="#br0" timeOffset="7762.9028">21276 17606 402 0,'0'0'7'16,"0"0"-7"-16,0 0-4 0,0 0 4 16,0 0 2-16,0 0 0 0,0 0-4 15,0 0-9-15,165 567-30 0,-118-463-55 16,-3-22-87-16</inkml:trace>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7:02:26.884"/>
    </inkml:context>
    <inkml:brush xml:id="br0">
      <inkml:brushProperty name="width" value="0.05292" units="cm"/>
      <inkml:brushProperty name="height" value="0.05292" units="cm"/>
      <inkml:brushProperty name="color" value="#FF0000"/>
    </inkml:brush>
  </inkml:definitions>
  <inkml:trace contextRef="#ctx0" brushRef="#br0">6016 2750 275 0,'0'0'12'0,"0"0"-11"16,0 0-1-16,0 0 2 0,0 0-1 16,0 0-1-16,0 0 1 0,0 0-2 15,-205 13 1-15,171-10-1 0,-1 0-1 16,-1 0 4-16,-1 0-4 0,-1-1-2 16,1-1-12-16,-2 1 2 0,-1-1-5 15,1 0 12-15,1 1-1 0,-1-2-1 0,2 0 6 16,0 0 3-16,0-2 0 0,0 0 3 15,3-3-3-15,-1-1 0 0,3-1-2 16,-2-2 2-16,6-1 0 0,-2-3 3 16,1-2-1-16,1 2 1 0,-1-2-3 15,0-1 1-15,1-2 1 0,2 0 0 16,1-3 0-16,1 1 2 0,1-3 3 16,2 0 1-16,1-2-1 0,4 2-2 15,1-3 0-15,1 2-1 0,2-2-4 16,3 4 0-16,1-1 0 0,4 0 0 15,2-2-3-15,2 2-1 0,1-2-7 16,4-1-2-16,5-1 4 0,5 0-3 16,1 0 2-16,5 2 1 0,1 1 6 0,4-1 3 15,2 1 0-15,6 3 2 0,1-2-2 16,4 1 1-16,3 2 0 16,9 2 5-16,3 3-2 0,5 2 0 15,4 2-3-15,3 2 2 0,1 1-2 0,2 3 0 16,0 4 0-16,-3 1 2 0,-1 1 0 15,-4 8 8-15,-2 1 7 0,-5 4-2 16,-2 3-9-16,-6-2-2 0,-4 5-4 16,-4-1-1-16,-5 5 0 0,-5-2 0 15,-7 3 0-15,-7-2-1 0,-6 1-6 16,-8 0-21-16,-5-2-19 0,-8-2-40 16,-1-3-21-16</inkml:trace>
  <inkml:trace contextRef="#ctx0" brushRef="#br0" timeOffset="899.4256">9308 2946 163 0,'0'0'6'0,"0"0"-5"16,0 0 1-16,0 0-1 0,0 0 0 16,0 0 0-16,-173-55 5 0,143 43-2 15,0-3-1-15,-3 2-1 0,1-3 1 16,-1 0 2-16,-1-1-2 0,-4-3 3 16,1-2 0-16,0 0 0 0,3-4-5 15,0 1-1-15,4 1 2 0,3-3-2 16,2-1 0-16,1-3 0 0,3-1 0 0,1-3 0 15,4-1 2-15,1-3 0 0,5 3 3 16,-1-1 3-16,6-2 1 16,2-1-4-16,2 1 1 0,2-1-1 15,1-1-2-15,4 2 0 0,4 0-2 0,3 2-1 16,6 3 0-16,7 4-3 0,6 3 0 16,8 5-4-16,7 3-10 0,11 4 9 15,2 2 1-15,6 2 7 0,3 4 0 16,5 2 0-16,5 4 1 0,3 1 3 15,1 1-3-15,1 8 5 0,-2 4 9 16,-2 2-2-16,-2 8 11 0,-4 1-3 16,-8 4-5-16,-5 1-8 0,-5 4-5 15,-5 5 2-15,-5-1 0 0,-8 5-5 16,-9 0 0-16,-8-1-1 0,-13 0 1 16,-8-1-3-16,-12-7-8 0,-12-2-11 15,-8-6-2-15,-8-7 1 0,-7-4-22 0,2-2-21 16,3-6-43-16</inkml:trace>
  <inkml:trace contextRef="#ctx0" brushRef="#br0" timeOffset="1732.5844">13502 2891 23 0,'0'0'199'0,"0"0"-196"0,0 0-3 15,0 0-6-15,0 0 2 0,0 0 3 16,0 0 1-16,-307 61-6 0,252-65 6 15,-3-6 0-15,-1-1 1 0,-3-2-1 16,0 0 5-16,1-4-4 0,-1-1 5 16,5 2-6-16,4-3 0 0,2 0 0 15,2 1 4-15,6-4-4 0,-1 2 0 16,8-4-11-16,2-1 6 0,3 0 4 16,5-1-3-16,3-2 4 0,3-2 4 0,0-1-4 15,6-3 1-15,0-1 1 0,0 0 0 16,2-3-1-16,1-4 0 0,0 2 4 15,4-5 0-15,0 3 1 0,4-1-3 16,3 1 9-16,0 5-4 0,10 0 2 16,3 1-6-16,3 5-2 0,3 0-2 15,7 2-4-15,5 4-1 16,3 2-1-16,8 1-1 0,3 3 5 0,6 1 2 16,4 6-1-16,3-1-1 0,4 5 2 15,4 2 1-15,3 3 1 0,6 0-1 16,-1 3-1-16,-4 2 3 0,-1 5 6 15,-7 1 4-15,-4 4 15 0,-5 4-5 16,-5 2-9-16,-2 3-10 0,-5 3-3 16,-3 4 0-16,-6 0 1 0,-3 3-2 0,-3 1-1 15,-6-2-3-15,-7 1-21 0,-5-3-24 16,-5-3-28-16,-3-5-57 0</inkml:trace>
  <inkml:trace contextRef="#ctx0" brushRef="#br0" timeOffset="2716.9961">16765 3045 119 0,'0'0'18'0,"0"0"-14"15,0 0-1-15,0 0-2 0,0 0-1 16,0 0 0-16,0 0 0 0,-335-37-1 15,289 20 0-15,-1-3 1 0,-2 0 0 16,1-4 1-16,-1-2-1 0,3 0 1 0,0-2-1 16,7 0 2-16,4 0-2 15,3 0 1-15,4-1-1 0,5 0 1 16,0-1 0-16,6 0-1 0,4 2 3 0,1-4-3 16,5 1 1-16,4-3 1 15,0 1 3-15,3-1 3 0,0-3 2 0,6 2 1 16,1-1-1-16,1-3-2 0,2 2-3 15,3 0 0-15,-2 2-2 0,4 0 1 16,2 0-1-16,3 1 1 0,2-2-3 16,2 2-1-16,2 3-1 0,5 1 0 15,1 3-3-15,2 0-1 0,1 3 2 16,2-1 1-16,0 3-4 0,3 2 2 16,3 1-1-16,2 1 4 0,4 2 1 15,-1 1-1-15,3 4 1 0,2 3 0 0,-2 1-1 16,5 3 0-16,-1 2 1 15,0 2 0-15,4-1 0 0,-3 6 0 0,3 3 0 16,-2 1 1-16,1 5 0 16,-3 4-1-16,-1 1 4 0,-1 8-1 15,1 5 5-15,-3 4-2 0,-1 7 4 16,1 5 0-16,0 5-4 0,-3 1-1 0,-1 6 1 16,-7 2-5-16,-2 0 1 0,-10-1 1 15,-6-1-3-15,-8-4 3 0,-8-4-2 16,-8-2 1-16,-10-6 5 0,-9-6 6 15,-8-1-8-15,-10-6 1 0,-8-8 0 16,-11-3-6-16,-8-9 2 0,-11-8 0 16,-10-3 1-16,-3-6-3 0,-11-6-2 15,-3-1-49-15,12-2-59 0</inkml:trace>
  <inkml:trace contextRef="#ctx0" brushRef="#br0" timeOffset="13628.6885">15268 11025 155 0,'-20'35'76'0,"2"-15"-53"16,-4 4-22-16,-2 1-1 16,-3 2 3-16,0-1 7 0,-6 3 10 0,-1 1-8 15,-1 1-8-15,-4 3-3 0,0 0-1 16,-5 1 0-16,-2 1 0 0,-1 0-1 16,-4 1-6-16,0 2 0 0,-1-2-2 15,2 3 1-15,-2 0 1 0,1 2-1 16,3-3-3-16,-1 1 3 0,3 2 2 15,0-5 6-15,1 2 1 0,2-1-1 16,3-1 0-16,2-1 10 0,3 0 4 16,3-2 7-16,2-4-1 0,5 1 2 0,1-1-7 15,4 0 3-15,3-4-9 16,1-1-7-16,2 0-2 0,0-3-1 0,0-3-4 16,2-2-10-16,-1 1-21 15,3-4-25-15,3 0-42 0</inkml:trace>
  <inkml:trace contextRef="#ctx0" brushRef="#br0" timeOffset="14461.4706">19058 15029 253 0,'0'0'7'0,"0"0"-7"16,0 0-3-16,0 0-1 0,0 0 4 0,0 0 25 15,0 0 4-15,-86 159-20 0,70-128-4 16,-4 3-3-16,-4 4-2 0,2 1 0 16,-3 2 2-16,-2 0-2 0,-2 4-4 15,0-1 4-15,0 3 1 0,-2 0 0 16,-1-1-1-16,0 0 0 0,-2 1 2 16,-2-1 1-16,-1-1 18 0,-2-3-7 15,1-2 0-15,-2 1 2 0,3-3-8 16,-2-1-2-16,2-2 6 0,1-3-7 15,3 0-2-15,3-6-1 0,2 1-4 16,0-4 2-16,3-1-11 0,2-1-14 16,4-5-15-16,3-1-43 0,3-6-56 0</inkml:trace>
  <inkml:trace contextRef="#ctx0" brushRef="#br0" timeOffset="19443.0973">10187 3234 209 0,'0'0'10'0,"0"0"2"16,0 0-10-16,0 0 4 0,0 0-1 16,0 0-3-16,0 0-2 0,0-22 0 15,0 22-1-15,0 0-7 0,0 0-5 16,-1 2 1-16,0 4 11 0,0 2 1 15,1 2 0-15,0 8 0 0,5 2-9 16,4 6 9-16,4 5 0 0,1 3 2 16,5-1-1-16,3-1 5 0,-1 2-5 15,1-3 1-15,1 0-1 0,1-3 1 16,-2-5-1-16,1-4-1 0,0-7 0 16,2-1-1-16,-2-8 1 0,9 0 0 15,-1-3 0-15,5-6 0 0,0-2 1 16,3-5-1-16,-1-2 2 0,-2 0-2 15,0-2-5-15,0-2-6 0,3 1-12 16,2-2-19-16,2-2-7 0,-4 3 3 16</inkml:trace>
  <inkml:trace contextRef="#ctx0" brushRef="#br0" timeOffset="19942.8832">13315 3414 192 0,'0'0'42'16,"0"0"-41"-16,0 0-1 16,0 0-4-16,0 0 0 0,0 0 4 0,0 0 4 15,0 0-4-15,10 38-11 16,-1-30 5-16,3 1 6 0,1-2 3 16,6-3-2-16,2-2 0 0,5 1 7 15,4 0 5-15,5 0 2 0,7-3-9 0,2 0-1 16,2-3-3-16,2 0 1 0,-1-5-1 15,-1-3 2-15,0 0-4 0,-1-2 0 16,2-2 0-16,-3 0-4 0,2-2-35 16,0 0-40-16,1 0 11 0</inkml:trace>
  <inkml:trace contextRef="#ctx0" brushRef="#br0" timeOffset="20459.0816">17658 2910 277 0,'0'0'1'16,"0"0"1"-16,0 0-2 15,0 0 2-15,0 0-2 0,0 0 0 0,0 0-3 16,0 0-2-16,-21-34-1 0,19 49 2 16,0-2-3-16,2 4 4 0,2 3 0 15,6-1-4-15,3-2-6 16,5 1 0-16,2 0 13 0,7-3 1 0,2 0 0 16,6-2 1-16,8-1 2 0,4-2 1 15,8-1 9-15,0-6 7 0,3 0 5 16,0-3 3-16,-3 0-3 0,0-8-14 15,-2 0-2-15,-3-4-7 0,1 0-3 0,-4 2 0 16,-2-2-3-16,1 4-16 16,-4 2-31-16,-1-3-33 0,-11 3-43 0</inkml:trace>
  <inkml:trace contextRef="#ctx0" brushRef="#br0" timeOffset="21242.4517">13841 8088 333 0,'0'0'11'0,"0"0"-6"15,0 0 1-15,0 0-6 0,0 0 1 16,0 0-1-16,0 0 0 0,0 0 0 16,0 0 1-16,61 40-1 0,-44-22 0 15,4 0 0-15,6-2 0 0,2-1-7 16,8-1 4-16,7 1 1 0,9-1-7 0,7-3 1 15,5-1 3-15,9-3 5 0,1-2 2 16,4-5-2-16,0 0 1 0,2-9 1 16,-2-7 0-16,2-1 4 0,-3-1-1 15,-2-4-4-15,0 1 0 16,-3-2-1-16,-2 0-9 0,-4 3-21 0,-4 3-53 16,0-1-26-16</inkml:trace>
  <inkml:trace contextRef="#ctx0" brushRef="#br0" timeOffset="21658.4057">17599 8232 284 0,'0'0'37'0,"0"0"-33"0,0 0-4 15,0 0-2-15,0 0 1 0,0 0-10 16,0 0-13-16,0 0 19 0,0 0 5 0,-33 37 0 15,39-12-5-15,4 1-12 16,5 1-12-16,3-2-2 0,4-2-2 16,8-4 24-16,5 0 9 0,9-4 4 15,4-3-3-15,6-7 4 0,4-2 4 16,1-3 21-16,3-3 16 0,-3-8-4 0,4-3-19 16,0-2-16-16,-3-1-4 0,0-4-1 15,1 2-2-15,-3-1-2 16,-1 1-10-16,-4 1-30 0,-2 2-37 0,-11 3-47 15</inkml:trace>
  <inkml:trace contextRef="#ctx0" brushRef="#br0" timeOffset="22192.0146">19374 11498 416 0,'0'0'8'0,"0"0"-1"0,0 0-6 16,0 0 0-16,0 0-1 0,0 0 4 15,0 0-3-15,268-76-1 0,-221 65 0 16,5-1-2-16,0-2-4 0,1 1 5 15,-3 1 1-15,3 3 0 0,-1 0-2 16,3 5-3-16,0 3-5 0,0 1-12 16,2 4-17-16,-5 3-21 0,-10 2-78 15</inkml:trace>
  <inkml:trace contextRef="#ctx0" brushRef="#br0" timeOffset="23625.1428">13177 11314 136 0,'0'0'5'0,"0"0"1"15,0 0-2-15,0 0 0 0,0 0 4 16,0 0 3-16,0 0-3 0,702 801-4 16,-614-693-3-16,5 5 4 0,-1 3-3 15,1-3-2-15,-4 3 2 0,-1 3 0 16,-2-1-2-16,-3 5 0 0,1 0-2 15,-5 0-11-15,-2 2-19 0,-5-7 24 16,-3 1 8-16,-3-5-1 0,-4 5 1 16,-1 2 0-16,-6 3 1 15,-2 2-1-15,-2-2 0 0,-4 1 0 0,0-1 0 16,-5 0 0-16,-3-4 0 0,-3 0 0 0,-6-2 4 16,-7-1-3-16,-4 0-1 0,-9-3 0 15,-6-6 0-15,-6-4 0 0,-10-2-1 16,-10-3 1-16,-7-1 0 0,-8-4 0 15,-6-3-2-15,-8 1 1 16,-3-2 0-16,-6 2-6 0,-2-2-23 0,-6-7 24 16,4-12 6-16,-1-3 0 0,-1-2 0 15,-2 2-1-15,-13 9 1 0,-3 0-2 16,-1-1-15-16,-2-1-1 0,-3 0 10 16,-18 0-13-16</inkml:trace>
  <inkml:trace contextRef="#ctx0" brushRef="#br0" timeOffset="23758.3773">13571 17659 3 0,'0'0'16'15,"0"0"-9"-15,0 0-3 0,0 0-4 16,0 0 3-16,0 0-2 0,0 0 7 0,0 0 7 16,0 0-4-16,-1398 121-1 15,1230-130-4-15,2-8 9 0,-8-1-7 0,-3-4 1 16,1-2-6-16,-6-3-3 16,0-3-1-16,-3-4-22 0,1 1-23 0</inkml:trace>
  <inkml:trace contextRef="#ctx0" brushRef="#br0" timeOffset="24258.2766">4819 13779 14 0,'0'0'116'16,"0"0"-81"-16,0 0-24 0,0 0-6 0,0 0 3 16,0 0 1-16,0 0-9 0,0 0 6 15,0 0-3-15,-346-1369-3 0,339 1245-8 16,6 4 8-16,2 0-10 0,9 4 7 15,6 0-4-15,4 3 5 0,5-2-9 16,7 1 10-16,5-1 1 0,7 2 5 16,5 2-1-16,7 3 1 0,5 1-2 15,6 3 2-15,5 0-4 0,6 4-1 16,2 0 2-16,6 1 3 0,1 3 1 16,0 5 4-16,1 2 6 0,2 4-4 0,-1 0-3 15,0 5-2-15,5 2-3 0,3 4-2 16,2 1 1-16,3 0-2 0,7 6 1 15,2 0-2-15,7 7 0 16,7 5 0-16,7 2-3 0,6 4 0 0,7 5 3 16,1 3 3-16,9 9-3 0,1 6 0 15,9 4-16-15,4 7-6 0,5 6-3 0,-1 4 10 16,-1 2 5-16,-1 6-5 16,-6-3-5-16,-9 5 7 0,-10 4-1 15,-14 2 13-15,-11-4-36 0,-10-2-32 16</inkml:trace>
  <inkml:trace contextRef="#ctx0" brushRef="#br0" timeOffset="24674.507">11944 9809 261 0,'0'0'11'0,"0"0"-2"16,0 0-9-16,0 0 0 0,0 0 0 0,0 0 3 16,0 0 6-16,0 0-1 0,200-244-3 15,-169 207-4-15,1-3-1 0,4-2-1 16,1-4-6-16,8 1 0 0,2-2 2 16,4 0-1-16,1 0 3 0,0 0 0 15,1 1 3-15,-2-3-1 0,0 2 0 16,-3-4-1-16,-3 3-5 0,-1 3-2 15,-5-1 1-15,-2 1-21 0,-7 4-3 16,0 0-10-16,-8 2-5 0,-4 8-20 16</inkml:trace>
  <inkml:trace contextRef="#ctx0" brushRef="#br0" timeOffset="24859.2774">12837 8326 31 0,'0'0'138'0,"0"0"-131"16,0 0-7-16,0 0 1 0,0 0 4 15,0 0 8-15,0 0 5 0,0 0 2 16,0 0-12-16,-89 164-4 0,77-129-3 16,2-3-1-16,-1-1-12 0,5-6-90 15</inkml:trace>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7:03:40.286"/>
    </inkml:context>
    <inkml:brush xml:id="br0">
      <inkml:brushProperty name="width" value="0.05292" units="cm"/>
      <inkml:brushProperty name="height" value="0.05292" units="cm"/>
      <inkml:brushProperty name="color" value="#FF0000"/>
    </inkml:brush>
  </inkml:definitions>
  <inkml:trace contextRef="#ctx0" brushRef="#br0">9144 7650 49 0,'0'0'1'15,"0"0"-1"-15,0 0-20 0</inkml:trace>
  <inkml:trace contextRef="#ctx0" brushRef="#br0" timeOffset="7470.2343">557 6252 33 0,'0'0'249'0,"0"0"-237"15,0 0-7-15,0 0 0 0,0 0 12 16,0 0-12-16,0 0-5 0,0 0 0 16,21-5 0-16,-13 10-1 0,4 1-1 15,-1-5-5-15,0-1-7 0,2 0 5 16,3-3 6-16,1-3 0 0,4-1 3 15,1-3 0-15,7-2 1 0,-1-2 1 0,4-1-1 16,1-4 3-16,1-1 7 16,2-2-1-16,-4-3-1 0,-1-1 1 0,-1-2-4 15,-1 0-3-15,-2 4 1 16,-2 0-4-16,-3 1-10 0,-3 1-10 0,-7 7-14 16,-1 1-18-16,-6 3-38 0</inkml:trace>
  <inkml:trace contextRef="#ctx0" brushRef="#br0" timeOffset="8119.9921">518 6955 161 0,'0'0'60'0,"0"0"-50"0,0 0-10 15,0 0-5-15,0 0 3 0,0 0 2 16,0 0 2-16,8 49 0 16,0-33 1-16,3-2-2 0,2-2 0 0,3-2 3 15,0-4-4-15,4-2 0 0,4-4 0 16,3 0 3-16,5-7-3 0,3-3 1 16,-1-5 3-16,-1-4-4 0,-2-4 0 15,-1-1-1-15,-1-2-22 0,3-6-60 16</inkml:trace>
  <inkml:trace contextRef="#ctx0" brushRef="#br0" timeOffset="10935.2262">5330 4615 209 0,'0'0'22'15,"0"0"-21"-15,0 0 1 0,0 0-2 0,0 0 3 16,0 0-2-16,0 0-1 0,-19-17-1 15,18 17-1-15,1 1-6 0,0 3-2 16,0-1 0-16,1 0 3 0,3 2 5 16,1 2-1-16,-1-1 2 0,2 1 1 15,2 1 1-15,-1-1 0 0,2-2-1 16,0-2 4-16,2 0 0 0,1-3 3 16,4 0-3-16,3 0 5 0,4-5 0 15,5-4 3-15,6 0-4 0,3-4 3 16,6 0 2-16,-1-3 4 0,3-1-6 15,2-3-2-15,1 1-4 0,-3-2-4 16,-2 2-1-16,-3-1-12 0,-4 1-14 16,-4-2 8-16,-4 2-47 0,-4 2-92 15</inkml:trace>
  <inkml:trace contextRef="#ctx0" brushRef="#br0" timeOffset="11984.9259">6945 4627 202 0,'0'0'22'15,"0"0"-21"-15,0 0 0 0,0 0-1 0,0 0 2 16,0 0-2-16,0 0-2 15,0 0-3-15,-11-7-3 0,11 11-1 0,0-1-1 16,0 1-2-16,3 2 2 16,2 0 4-16,1 3 5 0,0-1-1 0,0 1 2 15,3 4 0-15,-1-4 2 0,0 2-1 16,-2 0 1-16,2-3-2 0,0-1-1 16,-3-1 1-16,2-1 0 0,-1-2 0 15,3 3 6-15,-2-6 2 0,2 2 1 16,1-1 1-16,3-1-5 0,-2 0 4 15,5 0 2-15,1-3-4 0,2-3-1 16,2-2 2-16,4-7 5 0,-1 2 19 16,5-5-2-16,1 1-7 0,4-2-8 15,3 1-10-15,1-2-3 0,4 1-2 16,2-3 0-16,0-1-8 0,-2 3-13 16,-1-5-2-16,-8 5 8 0,-1 1-30 15,-3-2-17-15,-3 5-37 0</inkml:trace>
  <inkml:trace contextRef="#ctx0" brushRef="#br0" timeOffset="20149.035">9840 7500 157 0,'0'0'12'0,"0"0"-5"16,0 0-6-16,0 0 1 0,0 0-2 15,0 0 0-15,0 0 1 0,-78-56-2 16,62 50-1-16,-2 0 0 0,-1-1 2 15,0 1-1-15,-1 0 1 16,3 3 0-16,-3-3 0 0,0 4 1 0,1 1-1 16,-1-1 1-16,1 2-1 0,-5 0 1 15,1 0-1-15,-2 3 0 0,-1-1 0 16,-4 1-1-16,0 3 1 0,-2-4 1 16,1 4 1-16,-2 0-2 0,0-1 0 15,1 3 0-15,3-2 0 0,-3 3 0 16,1-3-2-16,1 2 2 0,-1 4 0 15,5-4 2-15,0 3-2 0,1 0 0 0,3 0 0 16,1 4 0-16,7-3-2 0,1 1 1 16,3 2 1-16,3 2-6 0,4-4 3 15,2 5-10-15,1-4 12 0,3 3-1 16,6 0 4-16,3 2-2 0,2 0 1 16,2-1 2-16,1 2-3 0,2-1 1 15,2 1 1-15,0-5-2 0,3 4-4 16,0-2-5-16,-2-2-2 0,6 3 3 15,0-3 2-15,-2 0-3 0,4 1 8 16,2-1-1-16,2 1 2 0,3 1 1 16,5-2-1-16,3 2-1 0,3-4 1 15,-1 4-1-15,3-5 1 0,-1 0 1 16,-1 0 0-16,0-3 0 0,-2-2 1 16,-1-2 0-16,-1 0-1 0,0-3 2 0,0-1 2 15,-1-1 0-15,2-1 6 16,-4-3-1-16,-2-2 2 0,-2 0 0 0,-4-3 1 15,-5 0-1-15,-4-3 8 0,-4-1-7 16,-4 2-2-16,-2-7-3 16,-4 2 0-16,-5-5-2 0,1 1-2 0,-4-3-3 15,-2-2-1-15,-1-2-7 0,-6 1 0 16,-3-3 1-16,-4 0 3 0,-7-2 3 16,-6-3 0-16,-4 0 3 0,-6 1 4 15,-4-1-6-15,-2 0 1 0,-2 5 3 16,-5 1-5-16,-1 6 0 0,0 2-1 15,-2 9-9-15,0 0-58 0,9 2-66 16</inkml:trace>
  <inkml:trace contextRef="#ctx0" brushRef="#br0" timeOffset="24932.9287">5094 7461 54 0,'0'0'60'16,"0"0"-57"-16,0 0-2 0,0 0 0 15,0 0 0-15,0 0-1 16,-93 14 2-16,80-8-2 0,-1-1 1 0,-2 1-1 16,1-1 0-16,-2 2 0 0,0 3 0 15,0-2 0-15,-1 1 0 0,0 0 0 16,-3 0 2-16,4 1-2 0,-2-1 0 16,3 2-1-16,1 1 1 0,4 1 0 15,3-1 0-15,2 0 0 0,3 1-4 16,1-1 0-16,2 2 2 0,2 0 4 15,3-2-2-15,2 3 1 0,2-2-1 0,-1 4 1 16,3-3-1-16,1 0 1 16,-2 1 2-16,3 0-2 0,-1 0-1 0,1 1 1 15,0 0 0-15,1 0 0 16,2 0-1-16,0 0 0 0,3-3 0 16,0 4 0-16,3-2 0 0,2 1 0 0,1-1 0 15,2 0 0-15,3 1 0 0,-1 0 0 16,1-2 0-16,3-2-2 0,0 0 2 15,1 0 1-15,0-3 3 0,-1 0 1 16,0-2 8-16,0 0 2 0,-1-1 5 16,0-1 7-16,-1-2-5 0,-2 0-6 15,1-3-4-15,-4 1 3 0,-2-1-4 16,0-1-5-16,-3-2-4 0,3 0 2 16,-2 0-1-16,-4-2-3 0,2-2 4 15,-2 0-1-15,-3-2-1 0,1 0 2 16,-4-1 3-16,0-5 5 0,-1 1-2 15,-2-4 2-15,-2-1-6 0,0 0 0 0,-2-1-3 16,-1-3-3-16,-4-2 1 0,0-2-2 16,-2-1 1-16,-3 1-2 0,-5-2-1 15,1 1 3-15,-4 1 0 0,-3 2-1 16,-2-2 1-16,-3 2 3 16,-5 2-3-16,-1 4 0 0,-2-1 0 0,-4 1 0 15,0 4 0-15,-5 0-3 0,1 0-1 16,0 2-1-16,-1 1-2 0,2 2 3 15,3 2-7-15,2 5-3 0,1 0 8 16,4 3-5-16,1 0 1 0,0 3-17 16,6 3-25-16,-2 0-5 0,8-1 20 15</inkml:trace>
  <inkml:trace contextRef="#ctx0" brushRef="#br0" timeOffset="26202.8887">7106 7557 97 0,'0'0'8'0,"0"0"-8"16,0 0 0-16,0 0 1 0,0 0-1 15,-131-7 0-15,106 10 0 0,-1 0 0 16,-3 1 0-16,-1-1-1 0,2 2 1 15,0 1 0-15,1-3-1 0,-1 5 1 16,1-3 0-16,0 1 0 0,2 2 0 0,0 1 1 16,3 0-1-16,0 1 0 15,0 0 1-15,4 1-1 0,-2 0 1 0,3 1-1 16,2-2 3-16,0 5-3 0,3-3 2 16,2 1 3-16,0-1-3 15,5 4-2-15,0-2 3 0,4 1-3 0,1-1 3 16,0 0 0-16,3-1-3 0,2 2 1 15,5-4 0-15,0 3 1 0,4-1-2 16,4 0 0-16,3 0 2 0,4 0 0 16,1-1-2-16,5 1 1 0,-1-2-2 15,1 0 0-15,3-2 1 0,3 2 1 16,2-2 2-16,0 2-3 0,3-1 5 16,-1 0-1-16,4 0-4 0,-4-1 3 15,1 0-3-15,-1-3 7 0,1 1-2 16,-2-4-5-16,2 0 0 0,1 1 0 0,0-4 0 15,0 2 2-15,0-2-1 0,-3 0 0 16,-3 0 1-16,2 0 6 0,-4-5 3 16,-1-1 1-16,-2 1 2 0,-3-1-1 15,0-2-7-15,-5 0 0 0,-3-2 5 16,-3-1-6-16,-3-2 4 0,-2-2-3 16,-3 1-2-16,-3-5-3 0,-3-4 1 15,-4 0-1-15,-1-5-1 0,-6-1-6 16,-3-2 5-16,-5-1 1 0,2-1 9 15,-5 2-3-15,0 1 3 0,-3 3 1 16,-2 0-3-16,0 7-4 0,-5 0-3 16,-5 0 3-16,-4 3-3 0,-3 4 0 15,0 1-2-15,-5 6-6 0,1 0-47 16,2 0-50-16</inkml:trace>
  <inkml:trace contextRef="#ctx0" brushRef="#br0" timeOffset="29862.2607">9612 6142 47 0,'0'0'59'16,"0"0"-52"-16,0 0-6 0,0 0 2 15,0 0-2-15,0 0-1 0,0 0 1 16,0 0 0-16,-81-45-1 0,64 43 0 16,0-1 0-16,-2 0 2 0,0 3-4 15,0 0 4-15,0-1-1 0,-2 2 0 16,2 1-1-16,0 2 0 0,1-2 0 15,0 4 0-15,-1-3 0 0,-1 2 0 16,-2 3 1-16,1-2-1 0,1 0 0 16,-3 2 0-16,0-1 0 0,2 0 0 15,-3 1 0-15,1-1 0 0,3 1 0 16,0 1 0-16,0-1 0 0,2 1 0 0,0-1-1 16,3 1 1-16,2 2 0 0,3 0 0 15,-1 0-1-15,4-2 0 0,1 0-2 16,2 2 2-16,2-3 0 0,2 3 0 15,0 1-1-15,0-2 2 0,0 0 0 16,2 1 0-16,1 0 2 0,2 3-1 16,1-5 1-16,2 2-2 0,1 0 0 15,3-4 0-15,-1 3 1 0,2 1 1 16,3-4-1-16,1 3 1 0,4-1 1 16,2-1 1-16,-3 3 1 0,3-4-4 15,4-1 11-15,2 1-4 0,-1 2-4 16,6 0-1-16,0 1-1 0,3-1-2 0,-3 0 5 15,1-2-1-15,-3 2-3 0,2-2 2 16,1 0-1-16,-2-1-2 0,2 0 1 16,-2-1-1-16,3-4 0 15,-2 1 3-15,1-2-2 0,0 1-1 16,-4-1 0-16,1-3 0 0,-1-1 5 16,-1-1-2-16,-1-4 2 0,0 2 4 0,-4-2-3 15,0-3 0-15,-2-2-3 0,-3-1-1 16,-1-4-1-16,-2 2 0 0,-2-5-1 15,-3 1 6-15,-2-1 0 0,-7-3 8 16,-2 0-4-16,-1-3 0 0,-6 0 1 16,-4 1-4-16,-2-1 3 0,-4 3-3 15,-2 2-7-15,-4 1 0 0,-4 4 0 16,-4 0-1-16,-4 3 0 0,-3 4-12 16,-1 3-21-16,-3 2-11 0,0 0-36 15,4 6-53-15</inkml:trace>
  <inkml:trace contextRef="#ctx0" brushRef="#br0" timeOffset="31445.3513">9689 6752 143 0,'0'0'23'16,"0"0"-19"-16,0 0-2 0,0 0 0 0,-71-42-2 15,53 38 1-15,-2 0-1 0,0 1 0 16,-2 0 0-16,-2 0-1 0,3 1-1 15,-3 1-5-15,0-1 3 0,1 2 0 16,-3 0 0-16,3 0 2 0,-3 0 1 16,1 2 1-16,-1 1 0 0,3 1 1 15,-1 1-1-15,1-1 0 0,0 0 0 16,1 2-3-16,0 2 2 0,1-3-1 16,0 7 2-16,4-3 0 0,-1 0-1 0,2 4-1 15,1-3-2-15,2 2 4 0,1 0 0 16,1-1-1-16,2 3 1 0,2-2 0 15,0 4 0-15,2-2 0 0,2 2-3 16,2 2 1-16,1-1 0 0,0 1 2 16,5-1-2-16,2-1-6 0,-3 1 4 15,3-3-3-15,-2 0 3 0,0-3 0 16,1 2 3-16,0 0 0 0,3 1-1 0,-1-3-3 16,4 4-1-16,-1-3 1 15,1 1 0-15,4-3-47 0,-1 0 37 16,2 2 15-16,-1-2 2 0,1 1 0 15,-2-2 8-15,2-3 1 0,-2 5 2 16,1-5 3-16,-1 1-12 0,-1 0-2 0,1-1-2 16,1 2 0-16,1-3 5 0,1 1 0 15,3 0-4-15,-2-3-1 0,4 3 1 16,1-2-1-16,-2 2 1 0,5-2-1 16,1 1 0-16,1 0 0 0,4-2 2 15,-1 0-4-15,2 0 4 0,-1 2-1 16,1-2 4-16,-1 0-3 0,0-2 5 15,0 2-6-15,-1-1-1 0,1-1 1 16,-1 1 2-16,0-2 3 0,1 0-2 16,-2-3 10-16,0 0 6 0,-1 0 0 15,0 0-3-15,-1-2-6 0,-3 2 8 16,1-2-8-16,-4-1-3 0,-1 0-5 0,-2-1-1 16,-4-2 5-16,0-3-1 0,-2 3 0 15,-1-7 2-15,-4 2 0 0,-2-1-3 16,-3-2-3-16,-2-2-1 15,-2-2-1-15,-2-3-3 0,-6 1 3 0,-3-2 2 16,-6-1 2-16,-2 0-3 0,-7-2-1 16,-1 0 0-16,-3 0 0 0,-5 3-1 15,-1-1-3-15,-2 4-9 0,2 1-11 16,-1 5-19-16,-3-1-32 0,6 3-51 16</inkml:trace>
  <inkml:trace contextRef="#ctx0" brushRef="#br0" timeOffset="39246.3277">5263 6612 19 0,'0'0'16'16,"-6"0"-8"-16,2 0-1 0,-1 0-2 15,0 0 6-15,-2 0-4 0,0 0 1 16,-2 0 1-16,-4 2 0 0,0-2 1 16,-3 0-3-16,-1 3 1 0,-3-3-3 0,0 3-2 15,-2-1-1-15,0 1-2 16,0 2 0-16,-1-1 0 0,0-1-6 15,0 2-25-15,4-2-40 0</inkml:trace>
  <inkml:trace contextRef="#ctx0" brushRef="#br0" timeOffset="40695.5369">7104 6687 57 0,'0'0'18'15,"0"0"-11"-15,0 0-4 0,0 0 2 16,0 0-1-16,-2-3-4 0,-1 3-2 16,-2 0 0-16,1 0 2 0,-5 0 0 15,1 0 1-15,-3 0 0 0,-1 1-1 16,-2-1 1-16,-2 0-1 0,0 2 1 15,-4-2-1-15,0 1 0 0,-1 1 0 16,-3 1 0-16,-1-3 0 0,-2 3-1 16,0-2 1-16,2 1 0 0,-1 1-1 15,-1-1-5-15,4 1-6 0,-2 0-18 16</inkml:trace>
  <inkml:trace contextRef="#ctx0" brushRef="#br0" timeOffset="93891.0844">5475 8542 28 0,'2'-11'71'0,"0"8"-47"0,0-3-13 15,1 4-1-15,-1-1 1 0,2 0 0 16,0-2-5-16,0 2-6 0,2-1 0 16,-1 2-3-16,1 1 2 0,3-1-1 0,-2 1-1 15,2 1 2-15,2 0 0 0,-3 0 0 16,0 0 1-16,-3 0 1 0,0 0 0 15,-1 0 0-15,-3 0 1 0,2 3 0 16,-3 0-2-16,0-2-2 0,0 4-2 16,0-1 3-16,-1 2 1 0,-2 1 0 15,-1-2 0-15,2-2 0 0,0 0 0 16,-1 3 0-16,2-3 0 0,-3 2 1 16,3-2-1-16,-1 3 0 0,1-3 1 15,0 2-1-15,1-1-1 0,0 1 0 16,1 1-1-16,2-1 1 0,3 1-1 15,-1 0 2-15,4-1 0 0,0 1 0 16,1 2 0-16,5-2 0 0,-2 2 0 16,1 1 0-16,-2 2 1 0,0-5-1 15,-4 2 4-15,-2 1-3 0,-3-1 0 0,0-2-1 16,-1 0 0-16,-2 0-1 0,0-1 0 16,-3-1 1-16,-4-1 0 0,-1 1 1 15,-6-1 3-15,-3-3 1 0,-3 0-1 16,-1 0-1-16,-1 0-1 0,0 0-1 15,1 0-1-15,0-3-5 0,2 3-26 16,2-3-56-16</inkml:trace>
  <inkml:trace contextRef="#ctx0" brushRef="#br0" timeOffset="94656.5596">5836 8584 185 0,'0'0'15'0,"0"0"-15"15,0 0-10-15,0 0 10 0,0 0 2 16,0 0 0-16,0 0-2 0,0 0 1 16,7 99-1-16,-4-85 0 0,0-3-2 15,-2 1 1-15,-1-3 1 0,1-1-2 16,2-2 2-16,-2 0 0 0,2-1 2 16,0-2-2-16,-1 0-2 0,1-1 2 0,0-2 0 15,1 0-1-15,0-2 1 16,2-4-1-16,1-3-10 0,-1 1-27 0,0-4-2 15,1 1 16-15,-2-2 21 0,2 1 3 16,-2 0 1-16,0-5 4 0,-2 4 9 16,-1-2 7-16,0-1-2 0,-2 1 5 15,0-1-3-15,0 3-6 0,0-2-7 16,-1 1-3-16,-2 1-2 0,1 0-3 16,-2 1 1-16,2 2-1 0,0 1 0 15,2 1-1-15,0 0 1 0,3 2 0 0,2 3-6 16,2-1 0-16,4 4 5 15,-1 0 1-15,1 0 0 0,2 3 0 16,1 2-1-16,0 1 1 0,-1 0-2 16,-1 0-2-16,0 3 4 0,-1-1 0 0,-3 1 0 15,3 2-1-15,-5-1 1 0,-1 2 0 16,-1 2 0-16,-1 0-1 0,0 1 0 16,-1-1 1-16,2 2 0 0,-1-3 0 15,0 0 0-15,0 1 1 0,0-2 0 16,0 1-1-16,1-4 0 15,2 2 1-15,-1-3-1 0,1-2-1 0,0 0 1 16,4-1 0-16,1-2 0 0,3-2 0 16,4 1 2-16,0-2-1 0,4-2-1 15,-1-5 0-15,-3 2 2 0,2-4-2 16,-3-2-4-16,0 3-1 0,0-6 2 16,-5 0 0-16,-1-3 2 0,-4-2 1 0,-3-2 1 15,-2-1-1-15,-2 4-1 0,0-3 1 16,-3 3 0-16,-5 1 1 0,0 2-1 15,-2 5-2-15,-3-1-8 0,-2 3-19 16,-1 1 3-16,1-1-27 0</inkml:trace>
  <inkml:trace contextRef="#ctx0" brushRef="#br0" timeOffset="95046.0209">6702 8667 205 0,'0'0'10'0,"0"0"-7"0,0 0-1 15,0 0 5-15,0 0 4 0,0 0-6 16,0 0 0-16,-184 144-5 0,151-120 0 16,-2-1 0-16,3 3 0 0,1-3 0 15,2 2 2-15,3-3-2 0,3-2 1 16,3-1-2-16,1-1 1 0,3 1 0 15,1-4 0-15,1 0 0 0,2 0 1 16,0-5-1-16,1 1 0 0,2-1-1 16,-1-4-8-16,2 3-4 0,0-6-17 0,4 2-30 15,1-2-28-15</inkml:trace>
  <inkml:trace contextRef="#ctx0" brushRef="#br0" timeOffset="95397.538">6552 8965 200 0,'0'0'53'0,"0"0"-46"15,0 0-7-15,0 0 1 16,0 0-1-16,0 0 4 0,0 0-3 0,0 0-1 16,-22 65-1-16,21-45 0 0,0-1 1 15,0 5-3-15,0-4 0 0,1 2 0 16,0-3-1-16,0-1-1 0,-1 1-9 15,1-3 2-15,0-3 11 0,3 3-24 16,-1-4-11-16,4-3 34 0,-2-1-22 16,0-3-86-16</inkml:trace>
  <inkml:trace contextRef="#ctx0" brushRef="#br0" timeOffset="95806.6011">6826 8954 128 0,'0'0'157'0,"0"0"-145"16,0 0-12-16,0 0 0 0,0 0 0 15,0 0 2-15,0 0-1 0,0 0-1 16,0 0-2-16,-64 17-6 0,58-5 0 16,2-1-1-16,1 1 7 0,3 1-1 0,0-1 3 15,3 1 2-15,3 2-2 0,2-2-3 16,1 2 3-16,1-1 3 0,-1 1-3 16,1 1 3-16,0-1-2 0,-2 1 2 15,-1-4-3-15,1 4 0 0,-2-3 0 16,1 0 1-16,-1-1-1 15,-1-2 0-15,1 2 0 0,3-2 0 0,-4 2-3 16,0-5 3-16,-1 1-1 0,-1-3 1 16,-2-2-1-16,0-1-4 0,-1 1 5 15,0-2-8-15,-2 1-25 0,-2-1-21 16,-3-1-14-16</inkml:trace>
  <inkml:trace contextRef="#ctx0" brushRef="#br0" timeOffset="96692.1396">6876 8935 251 0,'0'0'14'16,"0"0"-11"-16,0 0-3 0,0 0 5 15,0 0-5-15,0 0 1 0,0 0-2 16,0 0 1-16,128-11-8 0,-120 13-7 16,0 4-9-16,-2-3-4 0,2 2 5 15,-2 1 13-15,-1 2 10 0,-1-2 1 0,-1 3-1 16,-2 2-5-16,1-1 5 16,-2 5 8-16,0-3 4 0,-3 7-1 0,-1-2-3 15,-1 2-1-15,0 2-5 16,-2-4-2-16,0 2-1 0,2-2 1 0,1-2 0 15,2-1 0-15,2 0-6 0,0-3 5 16,1-3 1-16,4 1-1 0,0-1 1 16,3-2-2-16,1-4 2 0,0 1 0 15,2-1 7-15,2 0-1 0,-1 0-2 16,2-2-2-16,-1 0-1 0,0 0-1 16,0 0 0-16,-3-4 0 0,0-2-1 15,0-1 1-15,-1-4 0 0,-1 1-4 16,-2-2 3-16,0-2-4 0,-1-1-1 15,-2-1 0-15,0 1 0 0,1-2 2 16,-1 1 0-16,-2 1 4 0,0 3-1 16,-1 0 0-16,0 5-2 0,0-2 3 15,0 2 0-15,-1-2-1 0,-3 3 0 0,0-2-3 16,0 2-9-16,-2-3 4 0,1 3 6 16,1 2 3-16,1-2 2 0,0 0-2 15,1 1 1-15,-1 1 2 0,3 1 0 16,0 1-1-16,0-1-2 0,0 0 1 15,4 0-1-15,-1 1 0 0,1 1 3 16,3 1-2-16,2 0-1 0,3 0 0 16,1 0 0-16,5 1 0 0,2 4 0 15,0-2-3-15,2 3 1 0,0 0 2 16,0 2 0-16,-2 0-1 0,-3-2 1 16,1 5 1-16,-5-2-1 0,1 4-1 15,-6 2 1-15,1-4 1 0,-4 4 0 16,-1-1-1-16,-2 3-2 0,0 2 2 15,-2-2-1-15,0 2-2 0,0-4 3 0,0 1 0 16,0-3 0-16,0 0-1 16,0-4 1-16,1 0 1 0,2-2 1 0,1 2-1 15,3-3-1-15,1-3 8 0,3 1 0 16,2 1-1-16,3-1 2 0,2-1-3 16,4 0-4-16,-3-2-1 0,3-1-1 15,-2 2 3-15,-1-5-2 0,-3-3 0 16,-2-3 0-16,-1-1 0 0,1-2 2 15,-3-2-3-15,-5-5 3 0,-2-2-3 16,-4-4-1-16,-3-3-4 0,-9-5 5 16,-8 0 5-16,-4 0-5 0,-7-4-9 15,-4 1-31-15,2 3-59 0</inkml:trace>
  <inkml:trace contextRef="#ctx0" brushRef="#br0" timeOffset="105088.3863">10209 6377 49 0,'0'0'100'0,"0"0"-92"0,0 0-3 16,-5-18 5-16,4 18-2 0,0 0-3 16,-1 1-5-16,2 5 0 0,0 5 0 15,0 0-3-15,5 3 3 0,0 0 4 16,3 5-3-16,1 2 4 0,0-1-2 16,-1-3-2-16,1 3-1 0,1-7 0 15,2-1 2-15,-1-2-2 0,3-7 0 16,2-3 0-16,6-3 14 0,4-7-2 15,2-7-5-15,7-3-3 0,1-5 2 16,3-1 1-16,0-4 2 0,-1 1 5 16,2 0 1-16,-1-2-6 0,1 1 3 15,0 1-12-15,0 3 0 0,1-1 0 16,-2 4-3-16,-3 1-6 0,0 4-27 16,-2-2-47-16</inkml:trace>
  <inkml:trace contextRef="#ctx0" brushRef="#br0" timeOffset="118199.8575">9145 6431 16 0,'-1'0'3'0,"-2"0"0"15,-1 0-2-15,0 0-1 0,1 0 0 16,0 0 0-16,1 3 0 0,-4-2-10 16,4 0-3-16</inkml:trace>
  <inkml:trace contextRef="#ctx0" brushRef="#br0" timeOffset="138742.4039">21483 6167 138 0,'0'0'15'16,"0"0"-13"-16,0 0-2 0,0 0 0 15,0 0 0-15,0 0 0 0,0 0 0 0,62 54 1 16,-53-42-1-16,-1-1 0 0,2-2 4 16,-4 2-4-16,1-3 0 0,0 1 0 15,2-1 0-15,-2-2 0 0,2 2 0 16,-2-3 1-16,4-1-1 0,-2-1 0 16,0-1 0-16,-1-1 0 0,1-1 2 15,-1 2 2-15,0-1 4 0,0 1 2 16,0-2-1-16,0 2-4 0,0-1-3 15,1 1-1-15,0-1 2 0,2 2-3 16,0 2 0-16,0-1 0 0,0 1 2 16,-3-1-2-16,1 2-2 0,1 1 2 0,0-2 0 15,0 1 0-15,-1 2 0 0,4 1 0 16,-3-1 2-16,4 0-2 16,-1 2-6-16,4 1 3 0,0 0-1 0,2 0-2 15,0 3 1-15,-1-2 2 0,0 3 3 16,1 0-1-16,0-1 1 15,-1 1 0-15,1 4 0 0,-2-2 0 16,2 1-2-16,1 1 2 0,-4 1 0 0,1 1-1 16,-1-2 1-16,-3 0-1 0,0-2-1 15,2 1 2-15,-3-3 0 0,1 0 0 16,0-1 0-16,-1-1 0 0,5 2 0 16,-3 0 0-16,2-1 1 0,-1-1-1 15,3 4 0-15,-2-3 1 0,1-1 0 16,-1 2-1-16,3-3 0 0,-2 1 0 0,0-1 0 15,2-1 0-15,3 4 0 0,-3-2 0 16,3 2 0-16,-1-1 0 0,-1 4 0 16,0-4 0-16,-2 4 0 0,-1-2-1 15,0 3 0-15,-3-4 1 0,1-1 0 16,-3 4 0-16,0 0 0 16,1-1 0-16,-2 1 0 0,-2 1 0 0,5 0 0 15,-2 1 0-15,3 1-1 0,-2-2 2 16,2 1-1-16,0-1 1 0,-2-1-1 15,0 0-2-15,-4-3 2 0,-1 0 1 16,-1-1-1-16,0 0 2 0,-5-1-4 16,1 1 4-16,-2-2-3 0,-1 0 1 15,0-1 0-15,-3 3-2 0,-1-3 1 16,-3 0-3-16,-3 3 4 0,1-2 1 0,-3 1-1 16,0-1 3-16,-1 0-2 15,-2-1 1-15,-1 0-2 0,-3 1 1 16,2 2 0-16,-5-1 2 0,1 2-3 15,-1-4 1-15,-2 3-1 0,1-3 0 0,-3-2 0 16,1 0-1-16,0-1 0 0,-2 0-1 16,1-2-1-16,0 0 3 0,-2-1 0 15,0 1 0-15,1-3 0 0,-2 2-1 16,1-2 2-16,1 0-1 0,-1-3 0 16,0 1-1-16,-2-1 1 0,-1-1 0 15,1 1 0-15,-2 0 0 0,-4-3-1 16,0 0 1-16,0-2 1 0,-2-1-1 15,-1 1 1-15,0-1 0 0,0 0 0 16,-1-3-2-16,4 3 1 0,-1-3-1 16,0 2-4-16,0-4 2 0,1 3 0 0,2-1 2 15,-1 0 0-15,4 1 0 0,0 0 1 16,3 2 0-16,2-1 1 0,1-2 1 16,0 2 1-16,2-2-1 0,0 1 0 15,2 0 2-15,-1-3-1 0,2-1-1 16,1 3-1-16,1-4 5 15,0 2-2-15,-2-1 2 0,3-2-1 0,-1 0 3 16,2-3-4-16,-3 0-3 0,2 0 0 16,-1-2 1-16,0-1-2 0,2-3 1 15,-3 3-1-15,3-3 0 0,-1 1 0 16,2-1-1-16,-2-3 1 0,3 4 2 16,-2-4-2-16,4 1 1 0,-1-3-1 15,2 2 1-15,2 1 0 0,-1-1-1 16,3-1 3-16,0-2-2 0,2 2 1 15,0 1 1-15,0 1 0 0,0 1 2 16,2-1-1-16,-1-2 3 0,0 4 1 16,0-3-5-16,1-1 0 0,-1 4-3 0,-2-1 1 15,3 2-1-15,0-3 2 0,-1 2-2 16,1 1 1-16,-1-1 1 0,1 1-2 16,1 0-2-16,0-1 2 0,1 3 2 15,-2 0-2-15,2-1-2 16,1 1 2-16,0-1 0 0,0 1 0 0,5 1-3 15,0-2 3-15,2 4 0 0,3-2-1 16,3 2-5-16,-2 0 5 0,4 0 1 16,-2 3 0-16,2 0 7 0,1 5-7 0,-1-2 1 15,1 3-1-15,1 2 5 16,-3-2-3-16,4 2-2 0,-2 3 0 0,4 0 1 16,-2 3-1-16,5 0-3 15,-1 3-3-15,-1 0-13 0,2 2-8 16,-1 1-14-16,-6 0-41 0</inkml:trace>
  <inkml:trace contextRef="#ctx0" brushRef="#br0" timeOffset="140675.0398">22905 6295 105 0,'0'0'7'0,"0"0"-2"0,0 0-3 16,0 0 8-16,0 0 0 0,0 0 0 15,0 0-3-15,-157-74-6 0,131 66 2 16,-1 2-3-16,-2 0 0 0,5 0 5 15,-3 2-5-15,1-2-2 0,-1 3 2 16,-2 0 2-16,2 0-2 0,0 3 0 0,-2-3-2 16,4 3 2-16,-1 0 0 0,1 0-2 15,1 3 2-15,2 0 0 16,1 0 0-16,1 3 0 0,2-1 0 16,1 1 0-16,1 2-3 0,0-2 2 15,3 5 1-15,-1-2-3 0,2 4-1 16,-1 0 4-16,3 2-3 0,2 0 1 15,-2-1 0-15,2 4 1 0,1-1 1 0,-2-1 1 16,4 1-1-16,1 0 0 16,0-2 0-16,1 1 0 0,3 1-2 0,-1-3 2 15,1 6 0-15,0-4 2 0,0 1-2 16,1-2 1-16,0 2-2 0,0 2 3 16,1-2-2-16,2 1 2 0,-1 1-2 15,1 1 1-15,2-1-1 0,1 2 1 16,-2-2-1-16,4-2 0 0,-3-2 0 15,1 1 0-15,1 1 1 0,0-3-1 16,3 1-1-16,-2-2 1 0,-1-1 0 16,2 2 0-16,4 0 0 0,-3 0 0 15,4-1 1-15,-1-1-1 0,1 1-1 0,2 2 1 16,2-2 2-16,-2 0-2 16,5 3 3-16,0-1-3 0,2 1 0 0,1 2 1 15,2-2-1-15,1 1 0 0,-1-2 1 16,0-1-1-16,0 3 0 15,0-3 0-15,-1-2 0 0,-3 0 0 0,1-2 1 16,2 2 2-16,-2-2 2 0,-2 0-4 16,3 0 2-16,-1-1-2 0,2 2 3 15,-1-6-1-15,-1 4 1 0,1 0-2 16,1-1 1-16,-1 0-1 0,0-2 0 16,-4 0 1-16,4 0-1 0,-2-1 1 15,-2 1-1-15,0 2 2 0,3-4-4 16,-3 0 0-16,-1 1 0 0,0-1 1 0,1-3-1 15,-4-1 0-15,0 2 0 0,-3-2 2 16,0 0-1-16,0 0 2 16,-1 2 1-16,0-7 5 0,2 2-6 15,-1-1 1-15,-1 1-2 0,2-1 0 0,-4 1 3 16,2-2-5-16,-2-4 1 16,-3 6 3-16,5-5-1 0,-3 2-1 0,-3-2 0 15,5 2 0-15,-6-3-1 0,2-5-2 16,-3 3 1-16,-3-3-1 0,0-3 0 15,-2 1 1-15,0-5 0 16,-1-1 1-16,-3-1 4 0,-1-1-3 0,-3 0-2 16,1-4 5-16,-4 1-3 0,0-2 1 0,-1 0 1 15,-2-2-1-15,-2 0-3 0,-2-2 2 16,-4 2 0-16,1-3-1 16,-4 2 1-16,-5-2-2 0,-4-2 1 15,-5 0 2-15,-2-2-1 0,-3 0-2 16,-3 0 2-16,2 2-1 0,-1 2-1 0,1 5 0 15,4 1 1-15,-1 4-1 0,3 5 0 16,-1 5-17-16,5-2-41 0,8 2-86 16</inkml:trace>
  <inkml:trace contextRef="#ctx0" brushRef="#br0" timeOffset="143042.027">24146 7481 172 0,'0'0'7'0,"0"0"-4"0,0 0-2 15,0 0 1-15,0 0 1 0,0 0-3 16,0 0 0-16,0 0 0 0,-104 26 0 16,86-23 2-16,-2-2-2 0,-2 2 0 15,-1-3 0-15,0 0 0 0,0 3 2 16,-3-3-2-16,3 3-2 0,-3 0 2 16,6-1 0-16,0-2-2 0,0 0-1 15,3 0 1-15,0 1 0 0,3-1 0 16,0 2 2-16,1-2 0 0,-1 1 0 15,4 1-3-15,-2-2 0 0,0 1-3 16,5 1-12-16,-3-2-22 0,6 1-2 16</inkml:trace>
  <inkml:trace contextRef="#ctx0" brushRef="#br0" timeOffset="143306.1176">24146 7714 59 0,'0'0'71'15,"0"0"-47"-15,0 0-12 0,0 0-3 16,0 0-9-16,0 0-9 0,0 0 9 15,0 0 6-15,-44 4-1 0,22-5 1 16,-7-3-3-16,0-2 0 0,-1 1-3 0,-1 1 3 16,-2 1-3-16,0-2 1 0,-1 1 1 15,-2 1-2-15,2 1-3 0,2-1-29 16,6 1-62-16</inkml:trace>
  <inkml:trace contextRef="#ctx0" brushRef="#br0" timeOffset="164516.3008">6067 6596 6 0,'0'0'18'16,"0"0"-3"-16,0 0-3 0,0 0-2 0,0 0-5 16,0 0-2-16,-72 13 2 0,63-11-4 15,-2-2 2-15,2 1-3 16,-1 1 3-16,0-2-2 0,1 0 2 0,0 1 0 16,-2 1 0-16,2-2 6 0,-1 0 3 15,-2 0 1-15,0-3-1 0,0 1-7 16,-1 1-2-16,0-2 1 0,0 0-4 15,1 3 1-15,2-3 2 0,-1 1-2 16,1 1 0-16,0-2 0 0,0 2-1 16,3-1 1-16,0-1 2 0,1 2-2 15,1-2 0-15,-1 0 2 0,2 3-1 16,1-3-1-16,0 1 1 0,-2 1 2 16,-2-2 1-16,0-1-3 0,-5-1 0 15,-1-2 1-15,0 3-2 0,-1-2-1 0,0 1 0 16,0 0 1-16,0-1-1 15,1 1 0-15,1 1 0 0,-1-1 0 0,1 1 0 16,2-3-1-16,-1 1 1 0,2-2 2 16,0 1-2-16,1-1 0 0,1 0 0 15,-1 2 3-15,2-2-3 0,-1 0 2 16,2 2-1-16,2 0-1 0,0 1 0 16,1-1 0-16,-1-3 0 0,0 3 0 15,-1 0 1-15,-2-1 1 0,1-2-2 16,-3 0 1-16,0 1-1 0,-2 0 0 15,3-1 0-15,0 2 0 0,0 0 0 16,1-2 0-16,1 1 1 0,2 0-1 0,-1-1 0 16,3 0 0-16,0 4 0 15,1-3-4-15,0-1 2 0,0 1 2 16,2 0 6-16,4 1-1 0,-1 1-2 16,2-2-3-16,1 3 0 0,-1-1 0 15,1 0-4-15,1 3 4 0,1-2-2 0,0 2 2 16,1 0-1-16,-1 0 1 0,1 1 0 15,0-1 4-15,-1 2-4 0,-2-4 3 16,0 0-2-16,-1 5 1 0,1-3 0 16,-2 0-2-16,3 0 0 0,-2 3 0 15,2-3-1-15,-1 3 1 0,2-3-1 16,-1 3-5-16,0-2 6 0,3 2-3 16,-1-3 5-16,1 3-2 0,1-1 0 15,-2 1-2-15,2 0 1 0,-2 0-4 16,3 1 4-16,0 2-1 0,1 2-4 15,2-2 0-15,0 0-2 0,0 3 1 16,2-1 6-16,-5 3-2 0,1-2 3 16,-3 0-1-16,-2-1 3 0,3 4-2 0,0 0 3 15,0 1-2-15,2 2-1 0,-2 0 0 16,3 2 0-16,-5-3 1 0,-1 2-1 16,-2 0-2-16,-4 0 1 15,-1 2-1-15,1-1 2 0,-2 0 0 0,0 0 0 16,-1-1-1-16,-1-3-29 0,0-2-68 15</inkml:trace>
  <inkml:trace contextRef="#ctx0" brushRef="#br0" timeOffset="165665.9372">2979 6772 69 0,'0'0'123'16,"0"0"-110"-16,0 0-9 0,0 0 0 15,-30-12 0-15,17 12-1 0,-2 0 1 16,-4 0-4-16,-1 0 0 0,-1 1 1 16,-2 1-1-16,-2 1 1 0,1 0 0 15,-2 0-1-15,-1 0 1 0,1 0 2 16,-4 0-3-16,3-2 0 0,2 2 0 15,-5-2 0-15,1 2 0 0,-1-1-3 0,0 1-7 16,-2 0-18-16,0-2-37 0,2-1-32 16</inkml:trace>
  <inkml:trace contextRef="#ctx0" brushRef="#br0" timeOffset="185330.5218">11685 12562 10 0,'0'0'16'0,"0"0"-1"15,0 0 3-15,0 0-5 0,0 0-4 16,0 0-4-16,0 0-5 0,8 0-4 0,-3 1-10 16,-2-1-10-16,0 0-15 15</inkml:trace>
  <inkml:trace contextRef="#ctx0" brushRef="#br0" timeOffset="185424.4778">11685 12562 23 0,'29'4'15'16,"-29"-4"-10"-16,0 0-3 0,0 0 1 16,0 0-3-16,0 0-5 0,0 0 3 15,0 0 0-15,0 0-3 0,0 3-29 16</inkml:trace>
  <inkml:trace contextRef="#ctx0" brushRef="#br0" timeOffset="185827.4965">12846 12593 217 0,'0'0'0'15,"0"0"17"-15,0 0-7 0,0 0-2 0,0 0 4 16,0 0-12-16,0 0-9 0,0 0-20 16,0 0-90-16</inkml:trace>
  <inkml:trace contextRef="#ctx0" brushRef="#br0" timeOffset="204421.2041">4894 11966 82 0,'0'0'4'16,"0"0"-2"-16,0 0-2 0,0 0 2 16,0 0-1-16,-157-83 0 0,127 73 2 15,-2 0 8-15,-2 2 1 0,-1-1 0 16,-1 3 3-16,-2-2 5 0,-1 4-4 16,-3-2-1-16,-2 5-4 0,0-1-5 0,-1 1-2 15,-4 1-4-15,0 4-2 0,2 2-2 16,3 3 4-16,-3 0-11 15,4 1-9-15,2 5-11 0,2-4 6 0,4 3 15 16,3 0 9-16,2 1 1 16,3 1 1-16,0 1 8 0,3 1 0 0,0 1 1 15,4-2-2-15,-1 4-3 0,5 0-5 16,-1-1 1-16,4 0-1 0,2 1 0 16,4 3 0-16,3-4-1 0,-1 2 1 15,3 0 0-15,1-4 0 0,1 3 0 16,0-2 3-16,6 2-1 0,0 2-2 15,2-3 0-15,4 0 1 0,2 0-1 0,3 1 2 16,2 1 0-16,7 0 1 0,6 0-2 16,2-2 2-16,6-1-3 15,1-3 3-15,1 2-2 0,3-3-1 0,-1-1 0 16,-3-2 0-16,2-3 0 16,-2-1 1-16,2-2-1 0,-2 1 2 15,2-3-2-15,3 1 0 0,-2 0 0 0,3 0 1 16,1-1-1-16,-2-1 0 15,1-2-1-15,-1-1 1 0,0 1-4 0,2-4 4 16,-2-2 2-16,0-1-2 0,-2 0 0 16,0-1 4-16,-3-3 1 0,1-1-3 15,-3 3 2-15,-2-6-2 0,-3 0 0 16,-2-1 0-16,-2-4-1 0,-2-1 1 16,-2-2 1-16,-3-2 6 0,-2-2-3 15,-2-1-1-15,-4-2-1 0,-2 0 6 16,-5-3 7-16,-6 1-1 0,-2-4-7 15,-6 2-4-15,-6 1-5 0,-4-1 0 0,-6 2 0 16,-2 0 0-16,-2 1 0 0,-2 4 0 16,-4 3 0-16,-2 3-5 0,-4 6-28 15,2-2-37-15,5 4-64 0</inkml:trace>
  <inkml:trace contextRef="#ctx0" brushRef="#br0" timeOffset="205421.2213">6483 11865 165 0,'0'0'12'0,"0"0"-7"16,0 0-4-16,0 0 1 0,0 0-2 16,0 0 5-16,-252-104 1 0,210 98-6 15,1 6 3-15,-7 0 0 0,3 0 3 16,-2 3-3-16,0 3-2 0,2 3 6 16,-2 4 11-16,1 2-5 0,3 2-11 15,2 2-2-15,4 3 1 16,4 2-1-16,2 1 0 0,7 1-1 0,6 3 0 15,6 1 0-15,3 1-1 0,8 5-1 0,1-2-5 16,11 2 3-16,6 0-3 16,5 3 6-16,8 1 2 0,6 0 0 15,3 0 0-15,6-4 0 0,1 2 0 16,4-4 0-16,1 1 0 0,1-6 2 16,3-1-1-16,-1-2 1 0,3 1 2 0,-1-6-4 15,3 0 0-15,-2-2 1 0,3-5-1 16,1-2 0-16,1 1 0 15,1-5 0-15,-2-2 2 0,2-2-2 0,-1-3-1 16,2 0 1-16,1-3 5 0,1-2-5 16,3-4 6-16,-3 0-3 0,0-4 1 15,-5-1-1-15,-5-2 2 0,-6-3 4 16,-10-1 11-16,-9-7 8 0,-6 1-7 16,-7-2-1-16,-6-4-14 0,-4-1-6 15,-5-5 0-15,-3-1 0 0,-6 0 0 16,-11-4-3-16,-11-1 1 0,-4-4 4 15,-10 2-2-15,-9-1 0 0,-6 2 0 16,0 3 3-16,-3 7-6 0,7 3 1 0,3 9-2 16,2 4-43-16,7 7-6 0,-1 3 21 15,9 5-80-15</inkml:trace>
  <inkml:trace contextRef="#ctx0" brushRef="#br0" timeOffset="206419.1879">5521 12541 212 0,'0'0'2'16,"0"0"2"-16,0 0-4 0,0 0 1 15,0 0 0-15,0 0-1 0,-331-16 0 16,280 19-1-16,1 4 1 0,2 1-2 0,5 2 2 16,2 0 0-16,1 3 0 0,4 1 1 15,3 3-1-15,3 1 0 0,3 2 0 16,2 2-1-16,4 3 1 16,2 4-8-16,2 0-2 0,5 4 3 15,4 3 2-15,5-1 3 0,3 5-3 16,7 2-3-16,3 0-4 0,6 1 8 0,0-2 4 15,4 1 2-15,1-2 0 0,2-1-2 16,1-4-2-16,0-1 1 0,-1-3-6 16,2 0-1-16,0-4 0 0,1-4 0 15,3 0 7-15,1-3 0 0,1-2 1 16,5 1 1-16,2-6-1 0,2 0 0 16,0-3 0-16,1-2 1 0,1 1 1 15,-2-6 11-15,2 1 4 0,2-3-9 16,5 1-4-16,2-2-1 0,4-5-3 15,6 3 3-15,2-3 0 0,2-2 5 16,-1-2-2-16,2 0 5 0,0-1 3 0,1-4 1 16,1 0 0-16,0-2-3 0,-2 0-6 15,-2-3 1-15,-4-3 7 0,-2-1 0 16,-7-4 6-16,-4 0-3 0,-9-3-3 16,-8-2-7-16,-7-2 0 0,-8-2 1 15,-7-1-2-15,-8-5-6 0,-3 0 0 16,-10 2 0-16,-5 1-2 0,-7 1-2 15,-9-1 3-15,-7 3-6 0,-5 4 0 16,-8-1-1-16,-2 7-15 0,-5 3-35 16,0 0-42-16</inkml:trace>
  <inkml:trace contextRef="#ctx0" brushRef="#br0" timeOffset="209053.8205">17241 13333 245 0,'0'0'5'0,"0"0"-5"15,0 0-32-15,0 0 8 0,0 0-2 16,0 0-49-16</inkml:trace>
  <inkml:trace contextRef="#ctx0" brushRef="#br0" timeOffset="209568.0489">20140 13484 30 0,'0'0'62'16,"0"0"-62"-16,0 0 0 0,0 0 0 0,0 0 0 15,0 0 0-15,0 0 0 16,0 0-7-16,-23-7 2 0,23 7 1 0,0 0-9 16,2-1 13-16,-1 1 6 15,4 1 1-15,-4-1 3 0,1 0-4 0,0 0-3 16,0 0-3-16,-1 2-10 0,2 1-15 16</inkml:trace>
  <inkml:trace contextRef="#ctx0" brushRef="#br0" timeOffset="211534.2748">22315 13305 80 0,'0'0'6'0,"0"0"-2"0,0 0-1 15,0 0 3-15,0 0 0 0,-140 17 5 16,112-18-3-16,-3 1-2 0,-1-2 8 16,-2-3 4-16,-1-1 2 0,0-3-8 0,-1-1-1 15,-2 1 3-15,1 0-11 0,0-3 1 16,-2-1 1-16,-1-1-3 0,-2-1 0 15,1-1-2-15,1-2 3 0,-1-2-3 16,4-1 1-16,1 0 0 0,3 0-1 16,2-2 0-16,3 0 3 15,4 3-1-15,-2-3 1 0,8 1 6 0,0-2-2 16,3 0-5-16,2 1-2 0,4-2 4 16,0-2-2-16,1 0-2 0,1-2 2 15,3 1 2-15,2-3-4 0,1 1 1 16,1 1 0-16,2 1-1 0,3 0 0 15,5 0-5-15,0 2-3 0,3-3-2 16,2 2 1-16,2 1 6 0,3 0 1 16,0 2 0-16,2 0 2 0,0 2 3 0,1 0-2 15,1 2 1-15,2 3-1 0,-3 1 4 16,2-1 3-16,0 2-4 0,-1 0-4 16,2-1 2-16,-1 0 6 15,1-1-2-15,3 2-6 0,1 0 6 0,0 0-2 16,1 5-4-16,2-2 0 0,0 4-4 15,0 2-6-15,2 2-3 0,4 2-7 16,0 0 9-16,2 4-3 0,4-2 6 16,-2 0-21-16,3 1 12 0,0 3 15 15,2 3 4-15,0 3 0 0,2 0 4 16,-1 2-6-16,1 1 0 0,0 2 9 16,-5 1-4-16,3 1-4 0,-3 4-1 15,-2 1 0-15,0-2 1 0,-6 2-1 16,0 2 1-16,-5 2-1 0,-3 0 0 15,-2 2-1-15,-4 3 1 0,0 2-1 0,-6 1-1 16,-1 4-2-16,-5 0 1 16,1 5-2-16,-1 3 1 0,-5 3 1 0,2 2 2 15,-3 0-2-15,-1 2 3 0,-2-2 0 16,-2-2 0-16,-5-1 0 0,-6-2-1 16,-1 1 1-16,-9-3-1 0,-4-2 1 15,-4 0 0-15,-6-6 2 0,-8-1 16 16,-5-6-12-16,-9-5 1 0,-7-6 3 15,-3-7 3-15,-7-1-10 0,-1-1 2 16,3-3-5-16,10 0-42 0</inkml:trace>
  <inkml:trace contextRef="#ctx0" brushRef="#br0" timeOffset="240242.2077">6387 15127 213 0,'0'0'47'0,"0"0"-36"0,0 0 9 16,0 0 2-16,0 0-2 0,0 0-11 0,0 0-4 15,0 0-5-15,31-37-2 0,-22 39 1 16,1 5 1-16,1-1 0 0,1 1 0 16,0 4 0-16,1 0 0 0,0 4 0 15,3 4 0-15,0 1 1 0,6 4-2 16,1 1 0-16,0 2-5 0,1 2-5 15,0 1-2-15,-2 2-6 0,-1-4 0 16,-3 1 9-16,-1 0 3 0,-3-5 2 16,-1 1 2-16,-4-6 3 0,-2-1 0 15,-3-2 0-15,-1-2-2 0,-2-2 2 16,-1-3 0-16,0-1 0 0,-5-1 0 16,-2-3-1-16,0-3-1 0,-5-1 2 0,-1 0 2 15,-1-6 4-15,1-5-1 0,-1-3-4 16,1-3 4-16,1-4-3 0,2-3 2 15,3-4 0-15,3-4 0 16,3-1 3-16,1-2-1 0,4 0 1 0,5 1-1 16,3 3-2-16,2 4-1 0,5 4-1 15,6 3 3-15,-2 3-5 0,4 3 1 16,3 3-1-16,0 3-1 0,-1 0-1 16,1 4 2-16,-1 2-10 0,-2 2-36 15,-3 1-13-15,-5-1-23 0</inkml:trace>
  <inkml:trace contextRef="#ctx0" brushRef="#br0" timeOffset="240478.6484">7124 15326 315 0,'0'0'4'16,"0"0"-4"-16,0 0-1 0,0 0-6 16,0 0-13-16,0 0-21 0,0 0-11 15,0 0 17-15,199-3 29 0,-166 2 6 16,0-1 1-16,0-1 4 0,-1 2 14 16,-3 0 1-16,-1-3-8 0,-2 3-9 0,-2 1-3 15,-1-1-9-15,-4-1-24 16,-2-3-79-16</inkml:trace>
  <inkml:trace contextRef="#ctx0" brushRef="#br0" timeOffset="240674.3031">7743 15188 234 0,'0'0'27'0,"0"0"-21"0,0 0-6 15,0 0 6-15,0 0 0 0,0 0-6 16,0 0 2-16,0 0-1 0,0 0-1 15,1 261-3-15,2-224-11 0,2-1-5 16,3-3-2-16,1 0-6 0,1-4 17 16,1 0 3-16,1-3-6 0,-3-4-23 15,-1-4-34-15</inkml:trace>
  <inkml:trace contextRef="#ctx0" brushRef="#br0" timeOffset="241141.2106">5953 14861 312 0,'0'0'8'0,"0"0"6"0,0 0-13 16,0 0 1-16,0 0 1 0,0 0-3 16,0 0 0-16,0 0-2 0,-114 225-9 15,114-177-2-15,4-2-14 0,7 3 11 16,8-2 9-16,4 3 7 0,4-3 0 16,1-4 0-16,2 0 4 0,1-2 6 0,4 0 6 15,0-4-4-15,3 0-3 16,4-1-3-16,3-1-6 0,3-4 0 15,7 2-3-15,2-4-45 0,-4-4-72 16</inkml:trace>
  <inkml:trace contextRef="#ctx0" brushRef="#br0" timeOffset="241574.3337">8227 14840 161 0,'0'0'6'0,"0"0"10"0,0 0 18 16,0 0-17-16,0 0 1 0,0 0-9 15,0 0-4-15,0 0-4 0,227 428 2 16,-218-373-1-16,-9-3 0 0,-1-2 17 15,-11-3-4-15,-5-1-2 0,-2-6 3 16,-10 0-4-16,-1-4 2 0,-6-2-8 0,-1 0-3 16,-5-9-1-16,-5 1-2 0,3-6 0 15,-3-3-3-15,1-1-9 16,6-7-50-16,3-5-69 0</inkml:trace>
  <inkml:trace contextRef="#ctx0" brushRef="#br0" timeOffset="242073.5544">9251 14692 261 0,'0'0'95'0,"0"0"-88"0,0 0-6 16,0 0-2-16,0 0 2 15,0 0-1-15,0 0 0 0,0 0-1 16,0 0-6-16,-159 238 3 0,142-185-5 16,3 2 2-16,0 2 7 0,6-1-1 15,2-1-1-15,4 0 2 0,2-3 2 16,2-3-2-16,6 0 0 0,-1-3 0 0,6-4 3 15,2 0-1-15,4-4-2 0,1-2 0 16,5-4 0-16,-3-2-2 16,1-5 1-16,-1-1-8 0,-2-5-24 0,-3-6-24 15,0-5-6-15,0-6-59 16</inkml:trace>
  <inkml:trace contextRef="#ctx0" brushRef="#br0" timeOffset="242523.4349">9756 15318 43 0,'0'0'44'16,"0"0"12"-16,0 0-5 0,0 0-10 15,0 0-4-15,0 0-10 0,0 0-12 16,0 0-6-16,-17-195-2 0,5 177 1 16,2 2-1-16,-1 3-2 0,-2 3 2 15,1 2-1-15,-2 1-3 0,1 3 2 0,-4 3-3 16,-5 1 0-16,0 5-2 15,0 7 0-15,-2 5 0 0,4 5-2 0,0 4 0 16,1 4 2-16,0 2 0 16,4 3 1-16,2-2-2 0,4 2 1 0,2-3 0 15,4-2 0-15,3-1 0 0,2-2 0 16,7-1-1-16,2-2-4 0,4 0 4 16,4-4 0-16,4 0 1 0,4-4 0 15,3-1 1-15,1-1-1 0,2-3 1 16,-1 1-1-16,1-4-5 0,-5-2-5 15,0-1-2-15,0-3-8 0,-5-2-28 0,-1 0-22 16,-2 1-39-16</inkml:trace>
  <inkml:trace contextRef="#ctx0" brushRef="#br0" timeOffset="242745.8617">9968 15453 360 0,'0'0'3'0,"0"0"1"0,0 0-4 15,0 0 0-15,0 0-4 0,0 0-4 16,0 0-13-16,0 0 3 0,133-3 10 16,-99 3 2-16,0 0 6 0,0 0 0 15,-2-2 2-15,-1 2-2 0,-6 0 1 16,-1 1 1-16,-2-1-2 0,-4 0-6 15,-5 0-62-15,-3 0-21 0</inkml:trace>
  <inkml:trace contextRef="#ctx0" brushRef="#br0" timeOffset="243017.5772">10438 15286 157 0,'0'0'138'0,"0"0"-118"0,0 0 7 15,0 0-19-15,0 0-8 0,0 0-3 16,0 0 3-16,0 0 0 0,0 0 1 16,-8 94-1-16,8-69 0 0,0 3 0 15,0 0 2-15,3 1-2 0,2 0 0 16,1 2 2-16,2-2-2 0,-3-1-2 15,1-3-7-15,-1-2-14 0,-1-3-8 16,1-5-21-16,0-3-6 0,-1-3-65 0</inkml:trace>
  <inkml:trace contextRef="#ctx0" brushRef="#br0" timeOffset="243390.2632">10773 14899 271 0,'0'0'8'0,"0"0"0"16,0 0 2-16,0 0-10 0,0 0 1 15,0 0 0-15,0 0-1 0,0 0-2 16,191 206 2-16,-170-155 0 0,-2 3 1 16,-4 1 0-16,-5 0-1 0,-3 4 1 15,-5-2 0-15,-2-2 4 0,-10 1 2 16,-4-5-7-16,-7-1 0 0,-8-3-1 15,-6-2-13-15,-8-3-17 0,-5-5-16 0,4-6-45 16</inkml:trace>
  <inkml:trace contextRef="#ctx0" brushRef="#br0" timeOffset="244879.9663">12146 15488 237 0,'0'0'9'0,"0"0"-7"15,0 0 1-15,0 0-3 0,0 0-3 16,0 0 0-16,33-1 2 16,-19 4 1-16,2 0-4 0,1-1 2 0,0 0-1 15,0 0 0-15,0 1 2 0,-3 0 1 16,1 0 0-16,0 0-3 0,-1 2-4 15,-3-2-20-15,0 1-11 0,-6 0-36 16</inkml:trace>
  <inkml:trace contextRef="#ctx0" brushRef="#br0" timeOffset="245031.8271">12071 15633 347 0,'0'0'13'0,"0"0"-13"16,0 0-1-16,0 0-1 0,0 0-11 0,0 0-22 16,0 0-73-16,0 0-45 15</inkml:trace>
  <inkml:trace contextRef="#ctx0" brushRef="#br0" timeOffset="245772.6118">13101 15292 141 0,'0'0'29'16,"0"0"-3"-16,0 0 3 0,0 0 0 15,0 0 3-15,0 0-9 0,0 0-12 16,0 0-9-16,0 0 4 0,-10-131-1 16,20 117-4-16,1-1-1 15,4 3 0-15,2 0 2 0,1 4-1 0,1 0-1 16,4 3 1-16,-1 1-1 0,6 3 0 15,-2 1 2-15,1 0-2 0,2 5 1 16,0 6-1-16,-2 2 0 0,0 4 0 16,-5 3 0-16,-4 3-1 0,1 5-1 15,-4 0 2-15,-3 4-1 0,-4 0 1 16,-5 0-1-16,-3 0 1 0,-7-1-6 16,-4-2 4-16,-5 1 0 0,0-1-2 15,-5-1 3-15,0-1-5 0,0-5 3 0,-3-1 3 16,1-3 4-16,-3-3-2 0,1 0 5 15,3-3-5-15,1-1 7 16,4 0-2-16,5-3-2 0,4-2-4 0,6-2-1 16,1 0 0-16,1-3-2 0,1 1-9 15,12-1 8-15,7-1 3 0,9 3 14 16,7-2-7-16,2 1-3 0,2-2 1 16,1 0-5-16,1 0 1 0,2 1-2 15,-2 2 1-15,-1-2 0 0,-2 1 0 16,-3-2-4-16,-4 0-17 0,-2 1-27 15,-5-1-23-15,-1 0-45 0</inkml:trace>
  <inkml:trace contextRef="#ctx0" brushRef="#br0" timeOffset="246016.5528">13785 15493 299 0,'0'0'19'16,"0"0"-4"-16,0 0 6 0,0 0-16 16,0 0-5-16,0 0 0 0,0 0 4 15,0 0-4-15,146-6 2 0,-115 5-1 16,-1 1-1-16,-1 0 0 0,0-1 1 15,-4 1 1-15,-1 1-2 0,-1-1-3 16,-1-1-8-16,-2 1-53 0,0-3-48 0</inkml:trace>
  <inkml:trace contextRef="#ctx0" brushRef="#br0" timeOffset="246305.8339">14573 15182 309 0,'0'0'12'0,"0"0"-12"16,0 0-3-16,0 0-8 0,0 0 11 16,0 0-1-16,0 0 1 0,0 0-2 15,-8 173-1-15,5-136 3 0,1 3 0 0,0 2 0 16,0 0 0-16,1 3 1 15,1-1-1-15,-1 2 0 0,2 0 2 16,3-1-2-16,-1 0-3 0,1-2-46 16,-2-4-28-16,1-6-42 0</inkml:trace>
  <inkml:trace contextRef="#ctx0" brushRef="#br0" timeOffset="246690.4599">12877 14950 222 0,'0'0'130'15,"0"0"-124"-15,0 0-6 0,0 0 0 16,0 0 5-16,0 0-5 0,0 0 0 16,0 0-6-16,0 0-6 0,-161 300 2 15,153-258 0-15,3 2-1 0,5-1 2 16,2-1 6-16,6-1 3 0,6 1 0 15,5 1 3-15,8-2 6 0,7 0-5 0,9 3-1 16,6-2-2-16,8 1 0 0,1-1-1 16,2-1-5-16,4-3-11 15,1-2-59-15,4-2 21 0,-9-7-41 0</inkml:trace>
  <inkml:trace contextRef="#ctx0" brushRef="#br0" timeOffset="247073.3009">15064 15032 213 0,'0'0'4'0,"0"0"-3"0,0 0 1 16,0 0 2-16,0 0-2 0,0 0-1 16,0 0-1-16,0 0 1 0,190 459-1 15,-180-400 0-15,-6-2-3 0,-4-4 3 16,-4-2-1-16,-6-3-1 0,-6-3 2 15,-2-1 3-15,-6-4-2 0,-2-3-1 16,-5-4 5-16,-4-3-1 0,-2-6-1 16,-5-2-1-16,1-8-2 0,-4-3 0 15,3-5-12-15,0-8-40 0,7 1-83 16</inkml:trace>
  <inkml:trace contextRef="#ctx0" brushRef="#br0" timeOffset="247459.7744">15796 15058 136 0,'0'0'131'16,"0"0"-131"-16,0 0 3 0,0 0 2 16,0 0-3-16,0 0-1 15,0 0 0-15,0 0 0 0,0 0-1 0,-183 331-1 16,174-284-1-16,1 1 0 0,6 0 1 15,2-3 1-15,0 3 1 0,5-3 1 16,4-1-2-16,4-2 1 0,3 0 0 16,6-3-1-16,2-3 0 0,2-1 0 15,1-1 1-15,4-4 3 0,-1-2-4 16,0-3 1-16,1-5-1 0,1-3-1 16,-4-6-12-16,1-3-21 0,-2-3-23 15,-5-4-26-15</inkml:trace>
  <inkml:trace contextRef="#ctx0" brushRef="#br0" timeOffset="247978.8552">16025 15320 258 0,'0'0'8'16,"0"0"-2"-16,0 0 4 0,0 0-10 15,0 0 3-15,0 0-3 0,0 0 0 0,0 0-1 16,140-116-2-16,-115 116 2 15,0 0 0-15,2 6 0 0,0 3-2 0,-4 3 1 16,-1 4 2-16,-1 6 1 0,-4 2 4 16,-1 3-5-16,-4 5 0 0,-4 2 0 15,-4 0 0-15,-4 2 3 0,-4-2-3 16,-7 1 0-16,-4-2 0 0,-4-1 2 16,-4-2-2-16,-3-1-5 0,1-1 5 15,-3-3 3-15,2-4-3 0,1 1 4 16,1-5-4-16,6-2 0 0,1-2-1 15,1-4 2-15,2-1-1 0,5-3 1 16,2 1-1-16,5-5-1 0,2 0 1 0,0 1 0 16,2-2-1-16,11 0 1 0,5 0 5 15,6-2 6-15,7 1-7 0,1-2-3 16,4 3 1-16,0-3-2 0,3 1 0 16,0 1-1-16,0-1-2 0,-1 0-7 15,-1 2-20-15,-3-1-25 0,1-1-25 16</inkml:trace>
  <inkml:trace contextRef="#ctx0" brushRef="#br0" timeOffset="248202.8737">16687 15639 393 0,'0'0'10'0,"0"0"-7"15,0 0 3-15,0 0-6 0,0 0-6 0,0 0 2 16,0 0-27-16,0 0-31 0,139-1 8 16,-108 4 23-16,1-1 18 0,-1-2 11 15,2 0 4-15,-4 0-2 0,-2 1 2 16,-1-1 2-16,-3 0-3 0,-2-1-1 16,-7-2 0-16,0 0-69 0</inkml:trace>
  <inkml:trace contextRef="#ctx0" brushRef="#br0" timeOffset="248447.117">17168 15348 341 0,'0'0'15'0,"0"0"-1"0,0 0-14 0,0 0-5 16,0 0 5-16,0 0 1 0,0 0-1 15,0 0 0-15,0 0 0 0,15 186-7 16,-11-156 3-16,0 0 0 0,1-4 3 16,-1 2 0-16,-1-1 1 0,1-2 0 15,-3-1 0-15,4 1 0 0,-3-3-1 16,1 2-11-16,-2-3-57 0,3-4-2 16,-2-3-59-16</inkml:trace>
  <inkml:trace contextRef="#ctx0" brushRef="#br0" timeOffset="248856.4832">17289 15011 18 0,'0'0'157'0,"0"0"-151"16,0 0 0-16,0 0-3 0,0 0 0 15,0 0-2-15,0 0-2 0,0 0 1 16,0 0 0-16,277 93 0 0,-243-60 0 16,3 4 0-16,0 5 0 0,-2 3 0 0,2 4 5 15,-6 1 5-15,-4 2 4 0,-1 1-8 16,-7 1 3-16,-5-3-7 15,-4-2 0-15,-8-4 0 0,-2-4-2 0,-12-3 7 16,0-3-7-16,-4-3-2 0,-2-2 2 16,-5-2 0-16,-3-3 0 0,-4-5 0 15,-4-3 0-15,0-4 2 0,-3-4-1 16,0-2-1-16,0-4-25 0,4-1-8 16,3-2-25-16,5 0-47 0</inkml:trace>
  <inkml:trace contextRef="#ctx0" brushRef="#br0" timeOffset="249205.9702">18702 15504 290 0,'0'0'8'0,"0"0"-6"0,0 0-1 16,0 0 4-16,0 0 0 0,0 0-5 0,0 0 0 16,0 0 1-16,-257-1-1 0,217 1-1 15,-1-1-2-15,1 0 1 0,0 1 1 16,4-1-3-16,1 1-29 0,3 1-7 16,3 2-14-16,7-1-61 15</inkml:trace>
  <inkml:trace contextRef="#ctx0" brushRef="#br0" timeOffset="249408.4508">18694 15758 308 0,'0'0'72'15,"0"0"-72"-15,0 0-3 0,0 0 3 0,0 0 8 16,0 0-6-16,0 0-2 15,0 0-5-15,0 0-11 0,-298-8-8 0,250 3-16 16,0-2 16-16,1 0-3 16,2 1 11-16,0 0-20 0,4 1-16 0,5 2-35 15</inkml:trace>
  <inkml:trace contextRef="#ctx0" brushRef="#br0" timeOffset="249903.9716">19594 15241 323 0,'0'0'15'0,"0"0"-13"0,0 0-2 16,0 0-5-16,0 0 5 0,0 0 1 0,0 0 0 15,0 0 0-15,-39 211 1 0,37-167-1 16,1 1-1-16,-2 2 0 0,2-1 1 16,-1 0-1-16,-1-2 0 15,0-2 1-15,2 1 0 0,0-5-1 0,-3-2-1 16,-1-3 1-16,-1-3-3 0,1-2 3 15,-2-3 0-15,0-1 0 0,0-4-2 16,1-1-1-16,6-5-87 0,0-7-155 16</inkml:trace>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7:08:15.149"/>
    </inkml:context>
    <inkml:brush xml:id="br0">
      <inkml:brushProperty name="width" value="0.05292" units="cm"/>
      <inkml:brushProperty name="height" value="0.05292" units="cm"/>
      <inkml:brushProperty name="color" value="#FF0000"/>
    </inkml:brush>
  </inkml:definitions>
  <inkml:trace contextRef="#ctx0" brushRef="#br0">16692 12060 325 0,'0'0'10'0,"0"0"-9"15,0 0 4-15,0 0-5 16,0 0-3-16,0 0 0 0,0 0 3 0,0 0-1 16,-22 61 1-16,9-34 0 0,0 4-1 15,-2 5 1-15,0 6 0 0,-2 5 0 16,3 4 0-16,-5 5 0 0,5 4 1 16,-2 3 0-16,4 7-1 0,1 4 1 15,2 3 0-15,1 4 0 0,2 2-1 16,-3 5 5-16,6 2 3 0,-1 3-2 15,-1 3-5-15,0 3 0 0,0 1 5 0,2 1-1 16,-3 2-3-16,4-1-1 0,2 3 0 16,0 1 2-16,6 1-3 15,0-2 0-15,1-3 1 0,4-1-1 16,1-4 1-16,0-5 2 0,0-1 2 0,2-6-1 16,-1-3-1-16,1-6-1 0,-6-3-1 15,-1-3-1-15,-4-4-1 0,-1-6-7 16,-2-5-22-16,0-9-58 0,0-12-120 15</inkml:trace>
  <inkml:trace contextRef="#ctx0" brushRef="#br0" timeOffset="483.0445">16476 15558 343 0,'0'0'123'0,"0"0"-102"16,0 0-21-16,0 0 1 0,0 0 2 15,0 0-3-15,0 0 0 0,0 0-2 16,0 0-13-16,332-43-8 0,-274 41 2 15,3 0 7-15,10-2 2 0,5 0 9 16,5 0 3-16,8-1 0 0,6 2 0 16,6-1 0-16,8 0 2 0,8-1 1 15,5 1 5-15,5 1-4 0,5 0 2 16,8 1-3-16,5 1-1 0,11-1-2 0,4 0 0 16,8 3 1-16,7 0 0 0,4 1 3 15,5 3-4-15,2-1 0 0,4 3 0 16,-2-1 5-16,2 3 0 15,0 1-5-15,3-1 2 0,-4 2-2 0,0 0 0 16,-1 2 3-16,-2-2-3 0,-3 0-2 16,-7-1 2-16,-8 1 0 0,-8-3 3 15,-12 2-3-15,-10-2-2 0,-10-1 1 16,-13-3 0-16,-14-2-8 0,-12 2-11 16,-12 1-24-16,-10-3-71 0,-16-1-113 15</inkml:trace>
  <inkml:trace contextRef="#ctx0" brushRef="#br0" timeOffset="2914.8589">20050 16705 188 0,'0'0'13'0,"0"0"5"16,0 0-15-16,20-28 10 0,-17 20-7 15,-1 0-3-15,-1-3-3 16,-1 0 0-16,0 1 1 0,0-4-1 0,0 1 1 16,0 0-1-16,-3-2 2 0,-1 3 2 15,-1-2 2-15,-2 3 6 0,-3 1-3 16,-1 3-2-16,-2-1-1 0,-2 3-5 15,-3 2 3-15,-2 1-2 0,-1 2 0 16,-3 2 2-16,1 5-2 0,-1 4 0 16,0 1 1-16,0 5-1 0,1 0-2 15,0 4 1-15,1 1 2 0,1 0-3 16,2 1 0-16,5-1 0 0,0-1 0 16,4-1 0-16,2 1-2 0,3-2 2 15,3-3-2-15,2 1 2 0,0-2 0 0,0-2-1 16,2 0 2-16,0-2 0 15,7-1 2-15,-2 1 0 0,4 0-2 0,-1-1 2 16,3-4-2-16,0 0 3 0,0-2-4 16,1-4 3-16,-2 0-2 0,2 2-1 15,2-4 0-15,-2-4 4 0,1-3-4 16,0-1 3-16,1-1-2 0,-1-3 0 16,-2-1-1-16,1 1-1 0,-4 2 1 15,-2 2 1-15,1 3 0 0,-6 2-1 16,2 0 0-16,-2 3 0 0,-1 2 1 15,-1 0-1-15,0 3-1 0,1 3-1 16,-1 2-4-16,1 5 4 0,3-1 2 16,0 3 0-16,0 0 0 0,1 2 0 15,2 1 0-15,1 1 0 0,2-3 0 16,3-2 0-16,0 1 0 0,4-2 0 0,2 0 3 16,5-1 3-16,0 1 5 15,2-2 5-15,0-1-7 0,4-2 0 0,1 0-7 16,-1-4 1-16,0 0 0 0,0-2-3 15,-3-1 0-15,-3-4-3 16,-1-3-8-16,-1-4-13 0,-3-3-19 0,0 0-8 16,1-10-33-16,-6 1-68 0</inkml:trace>
  <inkml:trace contextRef="#ctx0" brushRef="#br0" timeOffset="4400.1888">15270 13396 74 0,'0'0'100'0,"0"0"-81"0,0 0-10 16,0 0-6-16,-35-128 11 15,29 106 2-15,-2 3 7 0,-1 1-11 16,2 6-10-16,0 2-1 0,1 3-1 0,3 2 1 16,-2 1 3-16,3 4-2 0,2 0 4 15,0 4-6-15,0 8 1 0,0 6-1 16,0 6 5-16,0 4 0 0,2 2-3 16,3 4-1-16,-4 3 1 0,-1-1 0 15,-1 0-1-15,-7 1-1 0,1-2 1 16,-3 0 0-16,1-1 0 0,0 2-1 15,1-3 1-15,0 1 1 0,0 0-1 16,0-3-1-16,2 1 0 0,0-6 1 16,-2 0-1-16,2 1 0 0,0-6 1 15,-1 1-1-15,2 0 0 0,-2-4 0 16,2 0-1-16,-3-3 1 0,3 0 0 0,-2-2-1 16,-1-5 1-16,3 2 0 15,-1-3 1-15,0-1-1 0,2-3 0 16,2-1-2-16,0-1 0 0,0-1 0 0,1 0-4 15,1 0 6-15,0-3 1 16,-1-3 5-16,1-3-3 0,0-4-3 0,0 2-3 16,1-3 3-16,4 1 1 0,1-3 1 15,0 3-2-15,1-3 0 0,3 3 0 16,0-1 0-16,3 3 0 0,2-1 1 16,1 2 0-16,5 0-1 0,0 1 1 15,3 5-1-15,2 2 5 0,4 2-4 16,2 0-1-16,0 3 0 0,3 6 0 15,3-1-1-15,-1 2 0 0,-2 4 1 16,-1-1 0-16,-1 4 1 0,-2 0-1 0,-3 3 0 16,-4-1 0-16,-1 1 0 0,-7-2 0 15,-2 0 1-15,-6-2-1 16,-5-3 0-16,-3 0-1 0,-1 0 0 16,-8-4-3-16,-6-1 2 0,-2-1 2 0,-8-3 2 15,-5-3 7-15,-2-1-4 0,-3 0-1 16,-4-1-4-16,-1-4 0 0,0-3 0 15,-1 2-2-15,3-3-7 0,0 2-15 16,1-2-41-16,7 0-49 0</inkml:trace>
  <inkml:trace contextRef="#ctx0" brushRef="#br0" timeOffset="6281.1904">20781 12848 306 0,'0'0'27'0,"0"0"-27"15,0 0-1-15,0 0 1 0,0 0 1 16,0 0-1-16,0 0 0 0,-17 28 0 15,15-28-10-15,2 3-9 0,0-3-4 16,0 0 8-16,0 0 15 0,3 0 0 0,1 0 7 16,0-3 1-16,0 0 4 15,-1-2 7-15,-1-3 2 0,-1 2-3 16,-1-3-6-16,0-3-3 0,-5-2 0 0,-2 0 1 16,-3-3-2-16,1 1 0 0,-2 4-3 15,-1 0-2-15,0 5-2 16,3 3-1-16,-1 1 0 0,3 0-1 0,0 1-2 15,0 2-13-15,-2 0-24 0,2-2-56 16,1-1-92-16</inkml:trace>
  <inkml:trace contextRef="#ctx0" brushRef="#br0" timeOffset="6916.6264">21324 12136 267 0,'0'0'13'16,"0"0"-9"-16,0 0-3 0,0 0-1 15,0 0-1-15,0 0 1 0,0 0 0 16,0 0 0-16,-77 26 0 0,59-7 0 0,-1 3 0 16,0 4 0-16,2 0 1 15,-1 5-1-15,2 3 0 0,1 1 0 16,2 3 0-16,3 1 1 0,0-2-1 0,4 2 0 16,3-3 0-16,1-1 0 15,1-1 0-15,1-3 6 0,0 0 6 0,1 0-2 16,4-3 12-16,0 2-13 0,-1-3-7 15,4-2-1-15,-2-1-1 0,2-2-10 16,1-2-26-16,1-4-33 0,-1-2-46 16</inkml:trace>
  <inkml:trace contextRef="#ctx0" brushRef="#br0" timeOffset="7514.7295">21655 12836 204 0,'0'0'9'0,"0"0"-4"0,0 0 1 16,0 0 10-16,0 0-6 0,0 0-2 15,0 0-1-15,0 0-7 0,0 0 1 16,22-308-1-16,-32 278 1 0,-3 4-1 15,1 3 0-15,1 4 0 0,-4 1 1 16,2 3-1-16,-2 2 2 0,-1 5 0 16,2 2 0-16,-2 4-1 0,0 2 3 15,0 5-2-15,-1 7 2 0,1 3-1 16,0 6 1-16,1 4-4 0,1 1 0 16,2 3 1-16,0 1 3 0,2-2-2 0,3 3-1 15,4-3-1-15,1-1-2 0,1-4-3 16,1-2 2-16,2-1 0 0,4-3 3 15,3-2 0-15,3-1 0 0,1-3 0 16,2-2 0-16,2-1 3 0,1 0-3 16,1-2 1-16,4-3 1 0,-1 0-1 15,3-3-1-15,0 0 1 0,0-3-1 16,-2-6 0-16,1-2 0 0,-3-3 0 16,-2-1 2-16,0-3-1 0,-5-3-1 15,1 2 0-15,-6-3 0 0,-3 2 0 16,-1 2 0-16,-2 6 0 0,-1 1 1 15,-2 6-1-15,1 4 5 0,-1 0 0 16,0 1 4-16,0 1-9 0,0 6-2 16,-1 6-1-16,-3 4 3 0,0 0 2 0,1 9 1 15,0-1-2-15,1 7 1 16,2 1-1-16,0 1 0 0,0-2-1 0,0 1 0 16,1-2 2-16,3-1-2 0,1-3 0 15,1-2 1-15,1-3-1 0,-2-2-3 16,1-2-2-16,1-4-20 0,-3-3-29 15,0-3-50-15</inkml:trace>
  <inkml:trace contextRef="#ctx0" brushRef="#br0" timeOffset="7801.7736">21997 13003 287 0,'0'0'25'15,"0"0"-16"-15,0 0 3 0,0 0-9 16,0 0-3-16,0 0-1 0,0 0 1 16,0 0 1-16,-15 59-1 0,12-40-2 15,2 0-7-15,0-3 2 0,1 2 3 16,0 1 3-16,2-2-1 0,3-1-2 15,-1-1 1-15,4-3-10 0,-1-1 4 16,1-3 8-16,0-4 0 0,3-2 0 0,0-2-4 16,-2-2-21-16,0-5-24 15,2-7-51-15</inkml:trace>
  <inkml:trace contextRef="#ctx0" brushRef="#br0" timeOffset="7908.2896">22116 12862 74 0,'0'0'36'15,"0"0"2"-15,0 0 0 0,0 0-7 16,0 0-22-16,0 0-9 0,0 0-7 0,0 0-62 16</inkml:trace>
  <inkml:trace contextRef="#ctx0" brushRef="#br0" timeOffset="8162.1078">22275 13141 334 0,'0'0'30'0,"0"0"-20"16,0 0-10-16,0 0-1 15,0 0 1-15,0 0 1 0,0 0-1 0,0 0-10 16,0 0-38-16,-18 143-35 0,15-119-12 16,1-7-34-16</inkml:trace>
  <inkml:trace contextRef="#ctx0" brushRef="#br0" timeOffset="8796.7444">22663 12555 335 0,'0'0'28'16,"0"0"-16"-16,0 0 1 0,0 0-12 15,0 0-1-15,0 0-6 0,0 0 6 16,0 0-1-16,0 0-1 0,-24 115-8 16,19-77-13-16,4 0-29 0,0 2 23 15,1-1 9-15,0 1 6 0,0-2 7 0,2-2 3 16,2-3 3-16,-4-2-1 0,1-5 3 15,-1-2-1-15,0-6 2 16,-1-2 5-16,-4-2 2 0,1-5 0 0,0 2 10 16,1-4-9-16,-1-3-7 0,2 1 0 15,0-3-3-15,1 0 1 0,1-2-1 16,0 0 0-16,0-8-4 0,0-3 4 16,0-1 0-16,5-7 0 0,2 1-4 15,2-1 2-15,3-1-2 0,0-2 1 16,1 5 3-16,0 1 0 0,1 6 0 15,0 2 1-15,2 9 3 0,1 1-2 16,0 5 0-16,2 8 1 0,-2 0-1 0,-2 5 0 16,-1 0 2-16,-3 1 1 0,-4 1-2 15,2-1-2-15,-8-1-1 0,-1 0 0 16,-1-5 0-16,-8 1-1 16,0-3-1-16,-6-4 1 0,-1 3 1 0,-3-4-3 15,0-2 3-15,-3-1 1 0,0-2-1 16,1-2-2-16,0-1 0 0,2 0-15 15,3 1 9-15,0-2-6 0,7 4-43 16,0-3-14-16,2 0 4 0</inkml:trace>
  <inkml:trace contextRef="#ctx0" brushRef="#br0" timeOffset="9042.9646">22955 13284 182 0,'0'0'98'0,"0"0"-76"0,0 0-22 16,0 0 4-16,0 0 1 0,0 0-3 15,0 0 0-15,0 0-2 0,-26 131 0 16,25-120-2-16,1 2-5 0,1-4-14 15,6 0 7-15,0-2 13 0,4-1-9 16,0-3 1-16,1-1-4 0,-2-2-13 0,1-3-29 16,0-5-43-16</inkml:trace>
  <inkml:trace contextRef="#ctx0" brushRef="#br0" timeOffset="9199.5684">23064 12964 168 0,'0'0'0'0,"0"0"-12"0,0 0-39 16,0 0 20-16,0 0-14 0</inkml:trace>
  <inkml:trace contextRef="#ctx0" brushRef="#br0" timeOffset="9530.1128">23402 12689 212 0,'0'0'21'0,"0"0"-11"0,0 0 2 16,0 0-3-16,0 0-6 0,0 0-2 16,0 0 2-16,0 0 0 0,0 0 2 15,151 153-2-15,-137-116 1 0,2 5-2 16,-4 2 0-16,-2 6-2 0,0 1 2 16,-7 1 0-16,-4 1-2 0,-3 2-1 0,-9-2-2 15,-5 0 0-15,-8-3 1 16,-3-3-8-16,-6-5 1 0,-5-6 4 15,-6-2 3-15,-3-5-3 0,-2-6-16 16,-3-1-12-16,-1-3-31 0,8-4-33 0</inkml:trace>
  <inkml:trace contextRef="#ctx0" brushRef="#br0" timeOffset="16744.2761">19198 13657 69 0,'0'0'148'16,"0"0"-131"-16,0 0-14 0,0 0-1 16,0 0 3-16,0 0 2 0,0 0-4 15,0 0-2-15,-40 9 1 0,36-4-2 0,1 2 0 16,3-1-2-16,0-1 0 0,0 0 0 15,2-2-1-15,3 1 2 0,1-1 1 16,0-1 3-16,-1 0-3 0,4 1 3 16,-2-1-2-16,5 1 2 15,-5 0-2-15,3-3-1 0,-3 0 1 0,3 0 0 16,-5 0-1-16,1-3 0 0,-1-1 0 16,-1 1 4-16,-3-2-4 0,1-1 0 15,0 2 2-15,-2-1 0 0,0-1 2 16,-3 1 3-16,1 0-2 0,-3 1-1 15,2 0 0-15,1 3-2 0,1-1-1 16,0 2 2-16,-1 0-2 0,2 0 0 16,0 0 0-16,0 0-1 0,2 0-1 15,2 4-2-15,4 1 3 0,1 3 3 16,1 0 1-16,4 1-2 0,-3-2 0 16,0 0-2-16,-1-1-1 0,-4-1 0 0,-1-1-7 15,-1 0-25-15,-2-1-49 0</inkml:trace>
  <inkml:trace contextRef="#ctx0" brushRef="#br0" timeOffset="17893.713">18816 14047 139 0,'0'0'72'16,"0"0"-57"-16,0 0-10 0,0 0-5 16,0 0 0-16,0 0 0 0,0 0 0 15,-30 12 0-15,22 2 0 0,3 2 0 16,-4 3 0-16,1 2 0 0,-1 2 0 16,3-1 1-16,-7 1 0 0,6 0-1 15,-3 2 1-15,1 0 0 0,0-1 1 0,0-2 0 16,2-2 0-16,1 0 1 15,-1-3-2-15,4-1 2 0,1-4-1 0,-1 0-1 16,1-2 1-16,0-4 0 16,1-1-2-16,0-3 2 0,-1 0-1 0,2-1-1 15,0-1 0-15,0 0 0 0,0 0 3 16,0-5 4-16,2-3-4 0,1-2-2 16,1-1 0-16,0-2-1 0,2 0 0 15,3-2 0-15,-2-2 0 0,2-2-2 16,2-1-4-16,-1-3 1 0,2-1-1 15,0-3 2-15,1 0-1 0,-1-3 5 16,2 2 1-16,-1 0 0 0,-1 5 0 16,-1 1 1-16,3 4-2 0,-3 4 3 15,0 3-1-15,0 3-2 0,-2 4 0 16,-1 2-1-16,2 2 1 0,-3 0 3 16,1 6-2-16,-1 2-1 0,-1 5 0 15,2 2 0-15,-4 6 1 0,-1 2 0 0,1 4 3 16,-1 5 2-16,-1 1 1 0,0 1-3 15,-1-1 0-15,-1 0-2 0,4-1-2 16,3-2 1-16,-2-2-1 16,0-1 2-16,5-4 0 0,0-1 4 0,1-2-2 15,4-2 2-15,-3-4 7 0,0-1-4 16,-2-3-5-16,0-1-1 0,-4-5-3 16,3 0 0-16,-1-2 0 0,-3-1 0 15,0-1-1-15,0 0-7 0,-2 0-8 16,2-3-30-16,1-3-35 0,-2 0-104 15</inkml:trace>
  <inkml:trace contextRef="#ctx0" brushRef="#br0" timeOffset="18056.0461">19010 14375 396 0,'0'0'9'0,"0"0"-2"16,0 0-5-16,0 0-1 0,0 0-1 16,0 0-1-16,0 0-16 0,0 0-50 15,-261-22-51-15,241 20-47 0</inkml:trace>
  <inkml:trace contextRef="#ctx0" brushRef="#br0" timeOffset="18475.0115">19153 13997 319 0,'0'0'86'0,"0"0"-73"15,0 0-10-15,0 0 3 0,0 0-2 16,0 0-2-16,0 0 0 0,0 0-2 16,0 0-6-16,-228-53-10 15,198 49-1-15,5 1-20 0,1 2-18 0,5-1 6 16,1 2 27-16,3 0 8 0,-1 0 0 16,4 3 1-16,-2 1-9 0,4 1-19 15,2-1-35-15</inkml:trace>
  <inkml:trace contextRef="#ctx0" brushRef="#br0" timeOffset="18870.2503">19588 14219 147 0,'0'0'114'16,"0"0"-71"-16,0 0-41 0,0 0-2 15,0 0 0-15,0 0 2 0,0 0 3 0,0 0-4 16,0 0 0-16,-55 131 0 0,46-102-1 16,6 2 0-16,-1 2-1 0,2-1-3 15,0-2-1-15,1-1-1 0,1-2 5 16,0-3 1-16,0-2-1 0,0-4 1 16,0-2 0-16,0-6-1 0,0-1 1 15,-1-2-5-15,0-4-21 0,1 0-13 16,-2 0-19-16,2-3-24 0</inkml:trace>
  <inkml:trace contextRef="#ctx0" brushRef="#br0" timeOffset="19376.7925">19572 14360 286 0,'0'0'20'0,"0"0"-8"0,0 0 3 16,0 0 4-16,0 0-12 0,0 0-3 15,0 0-4-15,0 0 0 0,95-202-3 16,-82 196 0-16,1 1-19 0,1 5-16 16,1 2 12-16,1-1 15 0,-1 4 10 15,-3 4-3-15,4 0 4 0,-4 4 0 16,0 0 3-16,-3 2-1 0,-4 2-2 16,-3-2 0-16,-3 1 0 0,0 1-2 15,-6-2 2-15,-3 1 0 0,-4-4 0 16,3-2 0-16,-3-1 1 0,0 0-1 15,0-2-1-15,2 2 1 0,1-2 0 16,2-1 0-16,1 1 0 0,1-2 1 16,3 4-1-16,3-1 0 0,0 2 1 15,6 4-1-15,4 1 1 0,4 0 4 0,4 6 0 16,3-1 2-16,-1 4 3 0,1 1 2 16,-1 1-1-16,-3-1-6 15,-1-1 5-15,-3 1-4 0,-2-2-4 0,-2-1 1 16,-3-1 1-16,-2-3-3 0,-3 0 1 15,-1-4-2-15,0-2 4 0,-5 0 0 16,-4-3 0-16,1-3 11 0,-3-2 3 16,-3-3-3-16,-3-1 0 0,-1-3-10 15,-2-1 0-15,-2-5-2 0,-2 0-3 16,6 1-1-16,-3-1 0 0,3-2-5 16,1 3-13-16,1-5-5 0,3 0-1 15,1 0-12-15,-1-1-5 0,3 2 2 16,-1-2-5-16,5-1-18 0,-3 1-22 15</inkml:trace>
  <inkml:trace contextRef="#ctx0" brushRef="#br0" timeOffset="19618.8409">19913 14120 207 0,'0'0'215'0,"0"0"-210"0,0 0-2 15,0 0-2-15,0 0-1 0,0 0-1 0,0 0-46 16,0 0-131-16</inkml:trace>
  <inkml:trace contextRef="#ctx0" brushRef="#br0" timeOffset="24526.3217">11890 9211 273 0,'0'0'28'0,"0"0"-27"15,0 0 3-15,0 0-3 0,0 0 8 16,0 0 2-16,0 0-5 0,0 0-3 15,-307 6-3-15,257-6 1 0,-1-2-1 16,2 1 0-16,1-4 0 0,4 2 0 16,2-3 0-16,5 0 1 0,2 1 3 15,4 1 11-15,2 1 3 0,4 2-7 16,4 1-3-16,5 0-5 0,5 0-1 16,1 1-2-16,5 2 0 0,1 0 0 0,4 1-1 15,0 1-1-15,0-1-3 16,0 3-9-16,2-1-8 0,2 2-3 15,-1-2-17-15,0-1-15 0,1 1-27 0,0-2-63 16</inkml:trace>
  <inkml:trace contextRef="#ctx0" brushRef="#br0" timeOffset="25874.839">21214 9400 218 0,'0'0'22'0,"0"0"-16"0,0 0-1 15,0 0 8-15,0 0-2 0,0 0 0 16,0 0-4-16,0 0-3 0,-164-17 0 16,137 15-1-16,-2-1-1 0,0 2 1 15,0-2 0-15,-1 0-1 0,-1 1-2 16,0 2 1-16,1-2-2 0,0 2 1 16,-1 0-12-16,1 0-16 0,0 0-14 15,0 0-10-15,1 0-16 0,6-2-6 16</inkml:trace>
  <inkml:trace contextRef="#ctx0" brushRef="#br0" timeOffset="26709.16">13454 9236 182 0,'0'0'22'0,"0"0"-2"15,0 0 0-15,0 0 8 0,0 0-7 16,0 0-13-16,0 0-8 0,0 0 0 16,0 0 0-16,-14-7 1 0,2 4-1 15,-1 2 0-15,-6-1 4 0,-1 1-1 0,-3 1-1 16,-3 0 3-16,-1 0 0 15,-3 3-1-15,-2 1-1 0,0 0-1 16,-1-1 0-16,0 1-2 0,0 1 1 0,2-2-1 16,2 0-1-16,0 3 1 15,4-3-10-15,0 1-21 0,5-1-33 0,3 0-34 16</inkml:trace>
  <inkml:trace contextRef="#ctx0" brushRef="#br0" timeOffset="27823.5558">22767 9296 62 0,'0'0'6'0,"0"0"-2"0,0 0 0 16,0 0 11-16,0 0-2 16,0 0-1-16,0 0-5 0,0 0 0 0,0 0 0 15,60-35 0-15,-56 32-1 0,2 3 2 16,-2-1 3-16,0 1 0 0,-1 0 1 16,0-3 0-16,-2 3 1 15,-1 0-5-15,0 0 1 0,0 0 2 0,-3 0-9 16,-2 3-2-16,-3 3 13 0,-4-2 11 15,-5 0-7-15,-3-1-4 0,-8-3 1 16,-5-1-2-16,-6 1 5 0,-5-5-1 16,-6 0-7-16,-2-1-3 0,-1 0-3 0,-3 3-3 15,4-2-3-15,0 2-10 16,5-1-64-16,6-1-77 0</inkml:trace>
  <inkml:trace contextRef="#ctx0" brushRef="#br0" timeOffset="41173.9151">20129 14243 202 0,'0'0'62'15,"0"0"-53"-15,0 0-8 0,0 0 2 16,0 0-1-16,0 0 3 0,0 0-3 16,0 0 0-16,-153-32 0 0,124 27-1 0,0 0 0 15,3 2 0-15,2 0 0 16,4 0-1-16,2 2-1 0,2-1 0 0,3 2 0 15,1 0-12-15,6 0-11 0,-2 0-10 16,3 0-14-16,4 0-4 0,1-3 11 16,-2 3 15-16,1 0 7 0,0 5-2 15</inkml:trace>
  <inkml:trace contextRef="#ctx0" brushRef="#br0" timeOffset="51682.9641">8602 6614 148 0,'0'0'8'0,"0"0"-3"0,0 0 0 15,0 0-1-15,0 0 2 0,0 0 1 16,0 0-4-16,222-59-3 0,-192 53 0 0,0-3 2 16,0 4-1-16,2-4-1 15,1 3 0-15,0-1 0 0,3 3 0 16,1-1-1-16,3 0 1 0,-3 2 1 16,3-1 0-16,2 1 1 0,0 0-1 15,1 1 1-15,4-1-1 0,0 1 1 16,5 2-2-16,0 0 1 0,1 0-1 0,4 0 0 15,0 2 0-15,-1-1-1 0,1 2 1 16,-2 0 0-16,-2-2 1 0,-1 1-1 16,-2 0 0-16,-3 3-1 0,0-2 1 15,0 0 7-15,1 3 0 0,-2-1-7 16,1 1 2-16,-2 2 3 0,-1 1-5 16,0-1 0-16,-2 3 0 0,4-3 0 15,-2 4-1-15,0 3 1 0,1-4-1 16,0 3-2-16,-4 0 2 0,0 0 0 15,-1 2 1-15,0-2-1 0,-4 1 1 16,-1 2 0-16,-3 0 0 0,-3 0 2 0,-5 2-2 16,-1-1 0-16,-2 1 2 0,-2 0 0 15,-2 1-2-15,-2 1 0 16,-4-2 0-16,0 1 0 0,-3 1-3 0,-4-2 0 16,0 0-4-16,-2 1-4 0,2 0 5 15,-1 0 2-15,-1-1 1 0,0 4 0 16,0-2 2-16,-1 3 0 0,-1-1 1 15,0 2 0-15,-5-2-1 0,-3 0 1 16,0 1 0-16,-3-1 0 0,-1 2 0 16,2 2 0-16,-2 0 5 0,-3-3-3 15,0 3 0-15,-3 1 3 0,2-4-1 16,-7 3-1-16,1-2-2 0,0-2-1 16,-3-1 2-16,-1 2-2 0,-3-2-2 0,1-4 1 15,-4 3 1-15,2-3-1 16,-4 1-3-16,0-2 4 0,-3 1 0 15,-2-2 0-15,0-1 0 0,0-1 0 0,0 2 0 16,0-1 0-16,0-2 2 16,-1 2-1-16,-1-3 0 0,3 1 0 0,-1-1-1 15,0 2 0-15,-1-1 1 0,0-1-1 16,-1 0 0-16,0-2 0 0,0 0 2 16,0 1-2-16,-2-4-2 0,2 3 2 15,-1-2 0-15,1-2 0 0,-2 2 2 16,1-2-2-16,-1 0 2 0,1-2 5 15,0 2 0-15,2-2-3 0,2 1-1 16,0-1 1-16,0 1-4 0,1-3 1 0,0 0 0 16,0 1-1-16,-2-3 0 15,-2 1 1-15,1-1-1 0,-5-1 0 16,1 1 0-16,-4-5 3 0,3 3-3 16,-1-1 0-16,-1 1 0 0,-2-1 0 0,1-1 0 15,0 1 0-15,-1-2 0 0,2 1 0 16,0 1 0-16,2-1 0 0,0 1 0 15,2 0 0-15,0-1 0 0,4-1 0 16,-4-1 0-16,6 4 0 0,-4-6-3 16,2 2 2-16,-2 2 0 0,1-2 1 15,-2-1-1-15,-1 1-5 0,-1-3-2 16,3 3 4-16,-2-1-7 0,1 3-11 16,2-4-5-16,2 1 14 0,3 0 7 15,2-2 3-15,2 1 3 0,3 0 0 16,4-1 1-16,-2 1-1 0,3-2 4 15,-2 0 2-15,1 1 3 0,-1-1 2 16,0 3-2-16,2-4-4 0,2 3-3 16,0-1-2-16,4-2 1 0,0 0 0 0,5-1-1 15,1 1 0-15,2-1-1 16,2-4 1-16,-1 2 0 0,1-3 0 0,0-1 1 16,2 0-1-16,-4-3 1 15,1 2 0-15,-2-2 4 0,3-1 1 0,-5 2 1 16,5-5 3-16,-2 5-1 0,2-5-1 15,-3 0-2-15,5 2-2 0,-3 0-3 16,1-2 1-16,4 2 2 0,-1-3-2 16,2 1-2-16,2-1 3 0,0-2 0 15,0 0-2-15,2-2 3 0,2-4-4 16,1-1 0-16,4-2-1 0,1 2 1 16,4-5 0-16,3 3 0 0,5-5 14 15,5 2 2-15,4 3-10 0,6-3 9 16,8 7-3-16,4-1-10 0,7 1-1 15,9 4-1-15,6 3 0 0,4 1 0 16,5 3-8-16,-2 2-19 0,-2 2-6 0,-5 5-13 16,-5-3-6-16,-11 3-36 0</inkml:trace>
  <inkml:trace contextRef="#ctx0" brushRef="#br0" timeOffset="87919.7126">19296 12373 104 0,'0'0'202'0,"0"0"-183"15,0 0-14-15,0 0-5 0,0 0-3 16,0 0-5-16,0 0 7 0,0 0 2 0,0 0 0 16,-16 117-1-16,10-70 1 15,3 6-1-15,-2 7 0 0,4 5-6 16,1 5-17-16,0 4-5 0,0 3-2 15,2 2-17-15,1 2 15 0,-1 1 6 16,-1 1 15-16,-1 2 11 0,3 1 0 16,3 1 2-16,2 2 3 0,-1 0 4 0,1 1 23 15,1 6-5-15,0 0-5 0,2 1-3 16,-6 0-9-16,1-2 10 0,-2-3-9 16,-3-3-6-16,-1-2-5 0,0-5 2 15,-5-6-2-15,-1-4 3 0,4-4-3 16,0-6 0-16,2-4-39 0,0-4 24 15,5-5-5-15,8-4-30 0,2-4-21 16,2-9-5-16</inkml:trace>
  <inkml:trace contextRef="#ctx0" brushRef="#br0" timeOffset="88320.8456">20626 13807 277 0,'0'0'9'0,"0"0"-9"16,0 0 2-16,0 0 0 0,0 0-1 16,0 0-1-16,0 0-5 0,0 0-9 15,262-129 0-15,-255 122 4 0,-1 1 2 16,-4 2 8-16,-2 0 0 0,0 2-2 0,-9 0-16 16,-2 1 15-16,-7 1 3 0,-3 0 5 15,-9 0-3-15,-6 0 0 0,-7 0 5 16,-12 0 3-16,-11 0 2 15,-12 0-10-15,-15-2 28 0,-15-2-15 16,-13-1-1-16,-16 0-10 0,-11-3-2 0,-13 2 1 16,-11-4-3-16,-13 1-3 0,-10-2-27 15,0-1-34-15,-1 0-39 0,-2-1-10 16</inkml:trace>
  <inkml:trace contextRef="#ctx0" brushRef="#br0" timeOffset="88419.4267">17292 13460 139 0,'0'0'42'16,"0"0"11"-16,0 0-21 0,0 0-4 15,0 0-7-15,0 0-10 0,0 0-7 16,0 0-4-16,0 0 0 0,-483-13-12 16,483 14-48-16,3-1-60 0</inkml:trace>
  <inkml:trace contextRef="#ctx0" brushRef="#br0" timeOffset="89219.7672">19893 12585 113 0,'0'0'241'0,"0"0"-235"16,0 0-6-16,0 0 0 0,0 0 0 16,0 0 3-16,0 0-2 0,0 0 2 0,0 0-3 15,189-114-1-15,-168 104-6 16,6 1-4-16,2 3 6 0,3 4-25 0,7 2 16 16,3 5 6-16,2 7-19 0,0-1 10 15,0 3 15-15,-2 1 2 0,-5 3 0 16,4 3 2-16,-4 5 8 0,0 4 6 15,0 7 2-15,-3 3-4 0,-3 5-1 16,-5 3-10-16,-6 2 3 0,-8 1-6 16,-4 0 0-16,-7-2-4 0,-3-1 0 15,-12-6-8-15,-6 1 4 0,-4-6-5 16,-9-2 9-16,-6-3-3 0,-2-3 6 16,-7-3-1-16,1-5 2 0,-5-1-1 15,2-5-3-15,-5-4 4 0,-2-3 0 16,2-6 0-16,-3-2 4 0,3-2 0 15,-3-7 5-15,0-2 4 0,3-3-3 16,-1-3-4-16,2-4-3 0,2-2 0 0,0-4-2 16,0-2 0-16,5-4 0 0,2-4-2 15,7 0 1-15,5-5-1 0,6 2-3 16,11-2-5-16,6 0-4 0,10 2 6 16,9-2 5-16,9 3-2 0,13 1 4 15,8 5 5-15,9-1 7 0,5 3 5 16,6 2-2-16,4 6-8 0,2 4 3 15,4 8 0-15,4 2-8 0,3 4-2 16,3 5 6 0,-2 0-13-16,-4 6-7 0,-6 4 7 0,-8 2-8 0,-8 2 6 15,-7 0 2-15,-7 5 1 0,-8 2-22 16,-9 1-39-16,-10 1-27 0,-9-6-17 16</inkml:trace>
  <inkml:trace contextRef="#ctx0" brushRef="#br0" timeOffset="89919.426">18783 13696 212 0,'0'0'52'0,"0"0"-49"15,0 0-2-15,0 0 1 0,0 0 0 0,0 0-2 16,-364-41 2-16,286 29-1 15,-4-1 1-15,-3 1-2 0,1-1 0 0,-4-1-3 16,4 2-6-16,7 0-8 16,1 0-27-16,16 7-53 0</inkml:trace>
  <inkml:trace contextRef="#ctx0" brushRef="#br0" timeOffset="90668.9946">18129 14304 36 0,'0'0'147'16,"0"0"-129"-16,0 0-18 0,0 0-5 15,0 0-2-15,0 0 5 0,0 0 2 16,0 0-5-16,0 0-1 0,23-307 6 16,-17 281 1-16,0 1 1 0,4 3-1 15,1 4 7-15,2 1 4 0,4 5 0 16,-1 3-4-16,6 5 4 0,0 1-5 15,0 3-3-15,3 3-2 0,1 6-2 16,3 4 1-16,-1 3-1 0,-1 2-1 0,3 5 1 16,-2 2 0-16,-3 4 0 0,2 3 0 15,-7 2 3-15,4 4 0 0,-5 1-2 16,-2 3 0-16,-2 2 0 0,-2 3 2 16,-3 0-1-16,1 1 0 0,-5-1 1 15,-4 0-2-15,-1-1 1 0,-1-1 1 16,-4 0 0-16,-6-2-1 0,-4 1 0 15,-5-6 1-15,0 0-2 16,-2-4 3-16,-9 0-2 0,2-1-1 0,-4-2-1 16,-6-5 2-16,1 0-2 0,-2-3-3 15,-3-4 2-15,1-2 0 0,-4-4 1 16,0-3 3-16,0-4 2 0,2-2-5 16,0-5-1-16,3 1 1 0,1-6-4 15,0-4 3-15,3-3 2 0,1-1-1 0,1-6 3 16,1-1-3-16,2-3 0 0,2-3 2 15,2-3 0-15,1-4 3 16,-2-3-3-16,2-4 3 0,1-2 0 16,2-1-1-16,2-3-4 0,0 0 2 0,3 0-4 15,4-1 2-15,5-2 0 0,0 0 0 16,10 1 0-16,2-1 0 0,5 0 0 16,7 2 0-16,6 3 2 0,8 4-4 15,5 2 0-15,7 3 2 0,10 2 6 16,7 7-5-16,7 3 0 0,5 5-1 15,6 5 3-15,-2 3-3 0,4 6 0 0,-3 1-3 16,1 6-25-16,3-2-52 16,-11 0-124-16</inkml:trace>
  <inkml:trace contextRef="#ctx0" brushRef="#br0" timeOffset="96050.6559">20259 12964 136 0,'0'0'15'0,"0"0"-6"0,0 0 3 15,0 0 4-15,0 0 3 0,0 0-1 16,0 0-4-16,0 0-5 0,0 0-2 15,-27-76 2-15,27 76-3 0,0 0 1 16,0 0-3-16,0 0-4 0,0 4-8 16,0 5 5-16,0 3 3 0,0 5 3 15,1 5 3-15,2-1-4 0,2 3 3 16,-3 0-4-16,0 1 2 0,-2 0-3 16,0-2 1-16,0-1-1 0,-4-3 0 0,-1 1 1 15,1-2-1-15,2-2 0 0,-1-2 0 16,2-2 2-16,-1-1-1 0,2-4-1 15,0-1-1-15,0-2-5 16,5-1-18-16,-1-1-2 0,3-2 1 0,0 0-3 16,1 0-20-16,0 0-36 0</inkml:trace>
  <inkml:trace contextRef="#ctx0" brushRef="#br0" timeOffset="96221.4589">20473 13155 299 0,'0'0'41'0,"0"0"-18"0,0 0-23 16,0 0-5-16,0 0 5 0,0 0 5 15,0 0 1-15,0 0-1 0,-177-21-2 0,133 17-3 16,2 2 0-16,-3-3 0 16,3 4-14-16,2 1-41 0,4-1-26 15,5 1-33-15</inkml:trace>
  <inkml:trace contextRef="#ctx0" brushRef="#br0" timeOffset="96900.6024">18244 14516 163 0,'0'0'131'15,"0"0"-120"-15,0 0-11 0,0 0-7 16,0 0-9-16,0 0 14 0,0 0 1 16,0 0 0-16,-27 69-3 0,23-49-4 15,-3 0 1-15,-1 2-2 0,4 1 4 0,-2 1 4 16,0-2 1-16,2-1-1 16,-3 1 1-16,3-1 0 0,2-1 0 0,0-5-2 15,1 2 2-15,1-3 0 0,0-1 0 16,0 0 0-16,1-4-15 0,0-1 0 15,0-2-1-15,2-1-13 0,0-3-26 16,0-2-39-16</inkml:trace>
  <inkml:trace contextRef="#ctx0" brushRef="#br0" timeOffset="97167.8875">17979 14615 414 0,'0'0'18'15,"0"0"-5"-15,0 0-13 16,0 0-3-16,0 0 3 0,0 0-1 0,0 0 0 16,0 0-18-16,0 0-6 0,152 0-4 15,-101 8 10-15,1 1 13 0,-2-3 6 16,-1 3 2-16,-4-5-2 0,-4-1 0 15,-9-2-19-15,-6-1-35 0,-9-11-15 16,-8-3-55-16</inkml:trace>
  <inkml:trace contextRef="#ctx0" brushRef="#br0" timeOffset="98117.8854">18397 12218 212 0,'0'0'151'15,"0"0"-143"-15,0 0-6 0,0 0 5 16,0 0-5-16,0 0 6 0,0 0-5 15,0 0 0-15,-235-152-3 0,190 151 0 16,-1 8 0-16,-1 4 0 0,-4 6 0 16,-2 1 0-16,2 8 0 0,0 2-2 15,1 5-1-15,2 4-1 0,2 4 2 16,2 1-1-16,0 1 1 0,5 1 1 16,1 2 1-16,2-1 0 0,6 0-1 15,2 1 1-15,2-4 0 0,4 3 0 0,3-2 1 16,3 2-3-16,3-1 2 0,5-3 0 15,4 0 0-15,4-2-3 0,4 2 2 16,8-1 0-16,4-2 1 16,10-2-12-16,4-3-18 0,3-2 30 0,7-4-4 15,3-2 4-15,4-3 0 0,5-2 2 16,3-3 0-16,1-3 16 0,6-3-17 16,0-3 8-16,1-3-7 0,-3-5 11 15,1 0-11-15,-5-10 11 0,1-5-5 16,-5-3-7-16,-2-8 0 0,-6-3 3 15,-4-6-4-15,-3-6-1 0,-4-4 1 16,-3-6 0-16,-8-3-5 0,-2-3 2 16,-8-4-4-16,1-2 1 0,-10-1 1 15,-3-3 2-15,-2 0-2 0,-8-1 1 16,-7 2 4-16,-7 2 0 0,-2 3-4 16,-5 9 3-16,-4 4 1 0,2 8 0 15,0 9-4-15,0 6-38 0,1 8-44 0,3 6-36 16</inkml:trace>
  <inkml:trace contextRef="#ctx0" brushRef="#br0" timeOffset="98982.8046">21587 14449 383 0,'0'0'13'0,"0"0"-13"16,0 0 0-16,0 0 1 16,0 0-1-16,0 0 1 0,0 0-1 0,-176-194-1 15,136 173 1-15,-3 1-1 0,-1 3-1 16,-2 3 2-16,-1 1 0 0,0 4 0 15,0 6 0-15,2 0-1 0,3 6 1 16,-2 4 0-16,5 8-2 0,1 5 1 16,-1 3 0-16,1 5-1 0,-1 3 2 15,-1 2 0-15,-2 2 0 0,0 2 0 16,-1 5 0-16,3-2 0 0,4 2 0 16,2 2 0-16,2-2 0 0,2 2-1 0,4-1 0 15,2 2 2-15,5 0-2 0,3-4 1 16,7 1-3-16,3-4 3 0,5 1-1 15,-1-1-1-15,12-5 0 0,0 3 0 16,6-5 0-16,4-1 1 0,3 0 0 16,5-3-1-16,4 0-2 0,4-4 4 15,4-2-13-15,5-4 8 0,2 0 5 16,4-3 4-16,3-1-3 16,0-3 1-16,2-1-2 0,3-1 0 0,4-4 1 15,3-1 2-15,2-3-1 0,-1 1 3 0,1-7-4 16,-3-4 2-16,-2-2 3 15,-5-7 6-15,-4-2-3 0,-4-6 0 16,-9-5-3-16,-2-5 3 0,-8-2-2 16,-8-8 1-16,-6-3-2 0,-8-4-6 0,-8-6-1 15,-10-7-1-15,-11-2 1 0,-10-7 0 16,-10 1 1-16,-3 2-6 0,-2 5 0 16,2 10-8-16,3 7-30 0,2 9-20 15,-3 6-44-15,6 4-45 0</inkml:trace>
  <inkml:trace contextRef="#ctx0" brushRef="#br0" timeOffset="102082.1377">17948 12743 138 0,'0'0'31'0,"0"0"-20"16,0 0 2-16,0 0 7 0,0 0-2 16,0 0-4-16,0 0-8 0,0 0-4 15,9-13 0-15,-9 13 1 0,0 0 3 16,0 0 2-16,0 0 7 0,0 0 7 16,0 0-5-16,0 0-10 0,-4 0-7 0,0 0-5 15,-3 0 5-15,-4 0 2 0,-6 0 1 16,-5 0 0-16,-7-1 2 0,-4-4 4 15,-6 2 6-15,-2-6-6 16,-1 4-4-16,0-1-2 0,2 0-2 0,0 3 1 16,4 1-1-16,2-1-2 15,4 3-21-15,0-3-73 0,6 0-66 0</inkml:trace>
  <inkml:trace contextRef="#ctx0" brushRef="#br0" timeOffset="102948.7004">21385 14945 136 0,'0'0'18'15,"0"0"-10"-15,0 0-7 0,0 0 3 16,0 0 5-16,0 0 3 0,0 0-1 16,0 0 1-16,0 0-1 0,-111-4 4 15,95 0 12-15,-2 1 2 0,-2 0 1 0,0 0-6 16,-5 1-8-16,-6-1-10 0,-3-1-1 15,-7 1-1-15,-4-5-3 0,-6 2 0 16,0-3-1-16,-4 2-1 0,1 0-15 16,3-1-73-16,9 2-103 0</inkml:trace>
  <inkml:trace contextRef="#ctx0" brushRef="#br0" timeOffset="106280.821">1983 13694 63 0,'0'0'236'0,"0"0"-207"15,0 0-27-15,0 0 2 0,0 0-3 0,0 0 11 16,0 0 0-16,0 0-4 0,0 0-5 16,-6-171-1-16,0 161 0 15,2 5 2-15,3 2-4 0,-1 3 1 0,0-1-1 16,0 10 0-16,1 3-1 0,1 6 1 16,0 6 0-16,4 4 0 0,0 6 0 15,1 5 0-15,5 3 0 0,-4 5 0 16,4 3 0-16,-3 1 1 0,4 3-1 15,-5 5 0-15,2-1 1 0,-3 3-1 16,1 1-1-16,0 2 1 0,-3 2 1 16,0 2 1-16,-1-1 3 0,2 2-1 15,0 1 1-15,-1-1-2 0,1 3 2 0,2-3-3 16,1 1 1-16,2 3-3 16,2-1 0-16,2-1 0 0,3 3 0 0,-1-3 1 15,1 0-1-15,-1-1 0 0,-2-3 1 16,0 0-1-16,-3-4-1 0,-4-1-6 15,1-3-11-15,-5-2-16 0,-2-2-32 16,-4-7-21-16,-3-7-36 0</inkml:trace>
  <inkml:trace contextRef="#ctx0" brushRef="#br0" timeOffset="106697.5725">2128 16059 386 0,'0'0'13'0,"0"0"-8"16,0 0-4-16,0 0 0 0,0 0-1 15,0 0 0-15,0 0 0 0,0 0 3 16,268-3-3-16,-213 12-2 0,7-1 2 15,4 2 0-15,6 0 0 0,4 2 2 16,7-1-2-16,2 3-4 0,10-1 3 16,5-1 1-16,0 1 0 0,4-4 0 15,5 1 2-15,-3 1-1 0,7 0 1 16,1 0 0-16,0-2-2 0,4 0 0 16,1-3 0-16,2 1 3 0,-1-3 1 15,-3 2 3-15,-3-1 1 0,-2-1 2 0,1 0-5 16,-6-2-3-16,-5-1 0 15,-4 1 0-15,-8-2 1 0,-9 0 0 0,-7-2 1 16,-8-1-4-16,-6-2 1 16,-7-1-1-16,-1-3-5 0,-6 0-4 0,-5-2-13 15,-2-1-14-15,-6 0-21 0,-3-3-38 16,-6 0-43-16</inkml:trace>
  <inkml:trace contextRef="#ctx0" brushRef="#br0" timeOffset="107463.7322">3468 13430 311 0,'0'0'66'0,"0"0"-54"16,0 0-11-16,0 0-1 0,0 0 0 16,0 0 0-16,0 0 1 0,-32 21-1 15,24 3 0-15,1 3 0 0,0 7 0 16,2 4 0-16,1 3 0 0,-2 6 0 0,4 6 0 15,0 3 0-15,2 5 0 0,0 3 0 16,0 2 0-16,6 3 0 0,-2 1 0 16,0 5 2-16,2 0-2 0,0 3 0 15,-1 2 1-15,0 0 1 0,0-1 5 16,-1 3 4-16,-1 0-2 0,2-2-2 16,1-1-2-16,-3 3-5 0,-1-1 0 15,1-4 0-15,0-1-2 0,1-5 2 16,-1-1-2-16,0-4-4 0,2-4-1 15,2-5-1-15,-1-4-1 0,2-4-5 16,0-3 2-16,4-2 1 0,-4-4 3 16,1-4 2-16,-2-5 3 0,1-4 1 0,-5-5 1 15,-1-2-1-15,-2-4-5 16,-1-4-12-16,-3-7-16 0,-5-3-14 16,2-2-39-16</inkml:trace>
  <inkml:trace contextRef="#ctx0" brushRef="#br0" timeOffset="107898.0544">4686 14660 375 0,'0'0'10'0,"0"0"-4"0,0 0-3 16,0 0-1-16,0 0-1 0,0 0 3 16,0 0 5-16,0 0-9 0,-799 17 0 15,666-11 1-15,-1 0-1 0,-5 2 1 16,3-4 0-16,2 6-1 0,5 2-2 16,7 1 2-16,8-1 1 0,7-1 0 15,10 1-1-15,5-1-1 0,14-1-2 16,9-1-7-16,15 1-1 0,11-3-10 15,15 0-9-15,12 0-13 0,7-2-11 0,9-1 0 16,13-1-37-16</inkml:trace>
  <inkml:trace contextRef="#ctx0" brushRef="#br0" timeOffset="108265.0398">4466 13280 451 0,'0'0'6'0,"0"0"-6"0,0 0-12 16,0 0-4-16,0 0-3 0,0 0 10 15,0 0-48-15,0 0-55 0,-35-28-58 16</inkml:trace>
  <inkml:trace contextRef="#ctx0" brushRef="#br0" timeOffset="108422.1691">4244 13504 265 0,'0'0'159'0,"0"0"-144"0,0 0-14 15,0 0 4-15,0 0-5 0,0 0 3 16,0 0-2-16,0 0-1 0,0 0-6 16,0 0-31-16,-205 225-34 0,190-208-106 15</inkml:trace>
  <inkml:trace contextRef="#ctx0" brushRef="#br0" timeOffset="108588.0851">3991 14108 462 0,'0'0'14'0,"0"0"-12"0,0 0-1 15,0 0 0-15,0 0 1 0,0 0-2 16,0 0-1-16,0 0-24 0,0 0-34 16,-107 116-52-16,94-109-100 0</inkml:trace>
  <inkml:trace contextRef="#ctx0" brushRef="#br0" timeOffset="108762.7912">3355 14490 295 0,'0'0'17'15,"0"0"-11"-15,0 0-4 0,0 0-1 0,0 0 0 16,0 0-1-16,0 0-11 0,0 0-81 15,0 0-104-15</inkml:trace>
  <inkml:trace contextRef="#ctx0" brushRef="#br0" timeOffset="108917.0046">2726 15124 341 0,'0'0'17'0,"0"0"-6"0,0 0-5 16,0 0 4-16,0 0-10 0,0 0-2 16,0 0-75-16,0 0-199 0</inkml:trace>
  <inkml:trace contextRef="#ctx0" brushRef="#br0" timeOffset="109084.8698">2760 15655 409 0,'0'0'11'0,"0"0"-6"0,0 0-3 15,0 0 0-15,0 0-2 0,0 0 0 16,0 0-15-16,0 0-30 0,0 0-71 16,-74 78-33-16</inkml:trace>
  <inkml:trace contextRef="#ctx0" brushRef="#br0" timeOffset="109262.5068">2912 15633 134 0,'0'0'374'0,"0"0"-356"0,0 0-15 16,0 0 4-16,0 0 4 0,0 0-5 15,0 0-5-15,0 0-1 0,0 0-17 16,51-79-17-16,-53 69-11 0,1-4-15 15,1-3-85-15</inkml:trace>
  <inkml:trace contextRef="#ctx0" brushRef="#br0" timeOffset="109426.4675">3274 15061 440 0,'0'0'15'15,"0"0"-2"-15,0 0-3 0,0 0 12 0,0 0-14 16,0 0-6-16,0 0-2 0,0 0-9 16,0 0-33-16,138-246-21 0,-124 224-61 15,-2-1-88-15</inkml:trace>
  <inkml:trace contextRef="#ctx0" brushRef="#br0" timeOffset="109564.0842">3881 14310 88 0,'0'0'163'16,"0"0"-140"-16,0 0-19 0,0 0-2 15,0 0-2-15,0 0-13 0,0 0-29 0,0 0-83 16</inkml:trace>
  <inkml:trace contextRef="#ctx0" brushRef="#br0" timeOffset="109718.2936">4455 13773 282 0,'0'0'40'15,"0"0"-32"-15,0 0-2 0,0 0 0 16,0 0-5-16,0 0-1 0,0 0-5 16,0 0-40-16,0 0-37 0,113-151-25 15</inkml:trace>
  <inkml:trace contextRef="#ctx0" brushRef="#br0" timeOffset="109829.5558">4571 13567 59 0,'0'0'58'0,"0"0"-15"15,0 0-4-15,0 0-1 0,0 0-4 0,0 0-10 16,0 0-6-16,0 0-9 16,0 0-9-16,0 0-1 0,-22-124-4 15,13 115-33-15,0-2-60 0</inkml:trace>
  <inkml:trace contextRef="#ctx0" brushRef="#br0" timeOffset="110562.5318">5247 13607 326 0,'0'0'11'0,"0"0"-3"0,0 0 1 15,0 0 3-15,0 0 0 0,0 0-3 16,0 0-8-16,0 0-1 0,13-62-2 16,-10 67-13-16,3 4-2 0,3 5 11 15,2 2 6-15,2 2 0 0,1 4 1 16,2 4 0-16,0 2 1 0,2 2-2 16,-2 3 0-16,1 1 0 0,-2 2 0 15,-1 0 0-15,-2-2 0 0,-1 1 0 16,-2-2 0-16,-1-3-1 0,-2 0 1 15,-1-2 0-15,0-4 0 0,-1 0 0 0,-3-4 0 16,-1 0 0-16,0-4-1 16,-3-1 0-16,-3-4-1 0,-1-3-4 0,0-2-3 15,1-3 4-15,-3-3 1 0,1-3 0 16,0-6 3-16,0-1 1 16,-1-5 3-16,1-4 2 0,3-2 7 0,-1-5 1 15,5-3-1-15,1-2-5 0,1-1-2 16,5 0-1-16,1-2-3 0,2 1 0 15,2 2 0-15,-1 5-1 0,2 0 0 16,4 3 0-16,-1 3-1 0,1 1 1 16,0 3-3-16,-1 1-21 0,0 2-19 15,0 0-37-15,-3 3-90 0</inkml:trace>
  <inkml:trace contextRef="#ctx0" brushRef="#br0" timeOffset="110996.8525">5934 13510 363 0,'0'0'14'0,"0"0"-6"16,0 0-3-16,0 0 7 0,0 0-8 0,0 0 0 15,0 0-3-15,0 0-1 0,66 38 0 16,-49-22-1-16,2 0 0 0,4 5-5 16,2 0 5-16,4 1 1 0,2 2 1 15,-1 1 0-15,1 1-1 0,-1 2 1 16,-1-2-1-16,-3 2 0 15,-5-2 0-15,-5 1 1 0,-6-2 0 0,-4-4-1 16,-6 2 0-16,-1-5-1 16,-9 0 1-16,-5-5 0 0,-6 3 6 0,-5-4 0 15,-6-2 3-15,-7-1-1 0,-6-5-5 16,-3 1-2-16,-5-2-1 0,1-1-3 16,2-1-14-16,0-1-12 0,5-1-29 15,5 1-39-15,7 0-33 0</inkml:trace>
  <inkml:trace contextRef="#ctx0" brushRef="#br0" timeOffset="111428.2434">6742 13959 335 0,'0'0'14'0,"0"0"-6"0,0 0-7 16,0 0 7-16,0 0-2 0,0 0-3 0,0 0 2 16,0 0-5-16,0 0 0 15,-125-19-1-15,108 31-1 0,1 5-5 16,5 0-3-16,1 2-5 0,5 2-11 0,5 3-6 15,1 2-18-15,10-4 25 0,3 2 6 16,6-1 9-16,4-4 8 0,1 0 2 16,6-4 7-16,2-4 31 0,3 2 0 15,0-4 4-15,1-1 9 0,0-3-23 16,1-3-11-16,0-2-7 0,-3-2-4 16,-2-5-4-16,-4-6 1 0,-2-2-2 15,-7-2 2-15,-3-6-1 0,-6-3-2 16,-3-5 0-16,-4-2-4 0,-4-7 2 15,-8 1 1-15,-8-8-1 0,-10 2-20 16,-13-2-11-16,-13 0-41 0,-6 1-31 16</inkml:trace>
  <inkml:trace contextRef="#ctx0" brushRef="#br0" timeOffset="112646.2948">9527 13829 270 0,'0'0'12'0,"0"0"-7"16,0 0 1-16,0 0 5 0,0 0 0 0,0 0 4 15,0 0-9-15,0 0-6 0,-37-32 0 16,31 45-2-16,3 2 1 0,0 4 0 16,1 2 1-16,2 7 0 0,0 5 0 15,0 6 1-15,2 6-1 0,4 4 1 16,0 4-1-16,1 5 1 0,0 3-1 16,-2 2 2-16,-2 2-1 0,0 2 1 15,-1-1 1-15,-2 1 6 0,0 2 4 16,0 1 1-16,3 2-3 0,-2 2-2 15,1 1-1-15,2 4-2 0,-1 2-6 16,2-1 2-16,0-1-2 0,-1 1 1 16,0-3-1-16,2 0 0 0,-2 1 2 15,-1-2-2-15,1 0 0 0,1-3 0 0,-2-1-4 16,-1 0-8-16,-1-4-9 0,1-3 3 16,0 2-1-16,2-2 2 0,-3 0-1 15,2-3 6-15,-2-5 0 0,3-3-8 16,-2-7-13-16,0 1-16 0,-1-9-14 15,0-5-26-15</inkml:trace>
  <inkml:trace contextRef="#ctx0" brushRef="#br0" timeOffset="113077.6832">9835 16677 112 0,'0'0'86'0,"0"0"-80"15,0 0-5-15,0 0 8 0,0 0 18 16,0 0 4-16,0 0-3 0,0 0-7 15,0 0-6-15,882-90 5 0,-764 80-5 16,2 2 1-16,4-1-5 0,5-2-4 16,4 2-3-16,2-2-1 0,4 2-2 15,4-1 0-15,2 1 0 0,5-2-2 16,4 0-4-16,1-2 2 0,3 6-1 0,-1-3 4 16,1 2 0-16,0 1-3 0,2-2 5 15,-6 3-2-15,-4 0 3 16,-5 3 4-16,-11-1 1 0,-2 0-8 0,-11 3 0 15,-8-1 0-15,-7 0 1 0,-13 2 0 16,-8-1-1-16,-9-1 0 0,-10 1-2 16,-9-5-7-16,-10 3-15 0,-7-2-43 15,-12-5-56-15</inkml:trace>
  <inkml:trace contextRef="#ctx0" brushRef="#br0" timeOffset="115894.4197">11661 13500 161 0,'0'0'105'16,"0"0"-103"-16,0 0 1 0,0 0 0 0,0 0-2 16,0 0 3-16,0 0-3 0,-22 273 0 15,20-219-1-15,0 9 1 0,2 5-1 16,0 4-2-16,0 7 1 0,2 3 1 15,-1 1 0-15,3 3 1 0,2 2-1 16,0 3 0-16,1 0 1 0,0 5 2 16,1-3 0-16,0 1 8 0,0 3 5 15,0-2 3-15,1 0-2 0,-2-5-2 16,0-1 2-16,-1-3-2 0,-2-4-3 16,-1-2-3-16,-2-5-4 0,-1-2-5 15,-1-7 4-15,-5-3-4 0,-6-6 0 16,1-5-3-16,-1-6-2 0,-3-7-13 0,0-5-20 15,1-5-30-15,1-8-29 0,3-8-101 16</inkml:trace>
  <inkml:trace contextRef="#ctx0" brushRef="#br0" timeOffset="116427.3146">13689 14870 418 0,'0'0'5'0,"0"0"-1"0,0 0-1 15,0 0 0-15,0 0-1 0,0 0 2 16,0 0-1-16,0 0-3 0,-330 27 3 15,260-19-3-15,-7 0-3 0,-4-1-4 16,-9 1-3-16,-3-1 3 0,-9-1 0 16,-5 0-5-16,-7 1 6 0,-11-4 2 15,-6 2 2-15,-8-2 2 0,-3 0 0 16,-6-1-4-16,-2-3 4 0,-3 1 0 0,1-1 5 16,1-1 1-16,1 1 4 15,6-1-1-15,4 1 1 0,5-1 0 0,7 2-3 16,10 2-2-16,6-1-5 0,13 1 0 15,8 1 0-15,10-3-2 0,13 1 1 16,10 0 1-16,15-1-13 0,8 2-13 16,10-1-27-16,11-1-59 0,6 0-46 15</inkml:trace>
  <inkml:trace contextRef="#ctx0" brushRef="#br0" timeOffset="117158.3381">10481 13883 365 0,'0'0'87'15,"0"0"-39"-15,0 0-35 0,0 0 10 16,0 0 11-16,0 0-13 0,0 0-11 15,-22-50-9-15,22 49-1 0,0 1-21 0,0-2-21 16,0 2-14-16,6 0-17 0,4-1-112 16</inkml:trace>
  <inkml:trace contextRef="#ctx0" brushRef="#br0" timeOffset="117322.3451">11069 14040 403 0,'0'0'11'0,"0"0"-4"0,0 0-4 16,0 0 4-16,0 0-6 0,0 0 3 15,0 0-4-15,0 0-14 0,0 0-28 16,58 177-44-16,-63-163-72 0</inkml:trace>
  <inkml:trace contextRef="#ctx0" brushRef="#br0" timeOffset="117500.9536">11295 14589 403 0,'0'0'13'16,"0"0"-13"-16,0 0-2 0,0 0 2 15,0 0-2-15,0 0-11 0,0 0-9 16,0 0-35-16,0 0-43 0,-81 78-34 15</inkml:trace>
  <inkml:trace contextRef="#ctx0" brushRef="#br0" timeOffset="117667.8492">10668 14559 195 0,'0'0'48'16,"0"0"-48"-16,0 0-81 0,0 0 1 0</inkml:trace>
  <inkml:trace contextRef="#ctx0" brushRef="#br0" timeOffset="117829.8782">10136 14088 359 0,'0'0'24'0,"0"0"-6"0,0 0-4 16,0 0 7-16,0 0-10 15,0 0-6-15,0 0-2 0,0 0-3 0,0 0-4 16,0 0-27-16,-192-144-37 0,184 137-94 16</inkml:trace>
  <inkml:trace contextRef="#ctx0" brushRef="#br0" timeOffset="117976.2682">10163 13868 243 0,'0'0'159'16,"0"0"-159"-16,0 0-6 0,0 0-11 16,0 0-21-16,0 0-46 0,0 0-8 15</inkml:trace>
  <inkml:trace contextRef="#ctx0" brushRef="#br0" timeOffset="118141.2142">11030 14472 447 0,'0'0'0'0,"0"0"-11"16,0 0-3-16,0 0 8 0,0 0 2 15,0 0-9-15,0 0-53 0,0 0-99 16</inkml:trace>
  <inkml:trace contextRef="#ctx0" brushRef="#br0" timeOffset="118337.385">12311 15227 366 0,'0'0'36'0,"0"0"-36"0,0 0-29 15,0 0 28-15,0 0 1 0,0 0 1 16,0 0-1-16,0 0-24 0,0 0-59 16,101 113 16-16,-88-103-31 0</inkml:trace>
  <inkml:trace contextRef="#ctx0" brushRef="#br0" timeOffset="118479.9007">12983 15570 155 0,'0'0'185'15,"0"0"-162"-15,0 0-16 0,0 0 4 16,0 0 4-16,0 0-6 0,0 0-5 0,0 0-4 16,0 0-4-16,0 0-12 0,240 170-25 15,-237-160-43-15,2-2-56 0</inkml:trace>
  <inkml:trace contextRef="#ctx0" brushRef="#br0" timeOffset="118627.2579">13336 15942 328 0,'0'0'15'0,"0"0"-14"16,0 0 2-16,0 0-2 0,0 0 0 15,0 0 7-15,0 0-7 0,0 0-1 16,0 0-4-16,14 164-31 0,-18-151-57 15,1-2-76-15</inkml:trace>
  <inkml:trace contextRef="#ctx0" brushRef="#br0" timeOffset="118790.2507">13119 16211 165 0,'0'0'92'15,"0"0"-92"-15,0 0-29 0,0 0 25 16,0 0 2-16,0 0 2 0,0 0 0 16,0 0-62-16,0 0-94 0</inkml:trace>
  <inkml:trace contextRef="#ctx0" brushRef="#br0" timeOffset="118932.7449">12459 15816 372 0,'0'0'9'16,"0"0"-7"-16,0 0 0 0,0 0 0 16,0 0-2-16,0 0 0 0,0 0-8 15,0 0-46-15,0 0-70 0</inkml:trace>
  <inkml:trace contextRef="#ctx0" brushRef="#br0" timeOffset="119163.0825">11902 15238 299 0,'0'0'13'0,"0"0"-10"0,0 0-2 16,0 0 1-16,0 0-1 0,0 0-1 15,0 0 0-15,0 0-1 0,0 0-31 16,50 16-45-16,-43-14-132 0</inkml:trace>
  <inkml:trace contextRef="#ctx0" brushRef="#br0" timeOffset="119340.7137">13013 15811 436 0,'0'0'20'0,"0"0"-19"0,0 0-1 15,0 0 0-15,0 0-6 0,0 0-3 16,0 0-15-16,0 0-43 0,0 0 0 16,41 103 7-16,-54-103-21 0,4-1-58 15</inkml:trace>
  <inkml:trace contextRef="#ctx0" brushRef="#br0" timeOffset="121091.6567">12475 13559 286 0,'0'0'86'0,"0"0"-84"0,0 0 3 16,0 0-1-16,0 0 6 0,0 0-9 15,0 0 2-15,0 0-3 0,0 0-1 16,13-54-16-16,-14 62-20 0,4 4 18 16,2 2 15-16,6 8-2 0,2 1 5 15,5 7 1-15,1 2 0 0,3 2 0 16,3 2 1-16,-2 3 0 0,1-1 1 15,-4-2-2-15,-3-4 0 0,0 1 0 16,-5-4 2-16,-1-1 0 0,-1-3-2 16,-4-1 2-16,2-2 2 0,-1-5 0 15,-5 1-1-15,1-2 4 0,-3-5-5 16,0-2 1-16,0-4-3 0,-3 1 0 16,0-5 0-16,-3-1 2 0,1 0-1 0,0-7 1 15,-1-1 4-15,0-6-3 16,0-1 1-16,2-4-3 0,1-1 1 0,2-2-1 15,1-4 2-15,0-2-2 16,2-1-1-16,3 1 0 0,2 0 1 0,2 2-2 16,1 1 1-16,1 3 0 0,1 2-11 15,0-1-7-15,3 5-15 0,1 0-35 16,5 1-39-16</inkml:trace>
  <inkml:trace contextRef="#ctx0" brushRef="#br0" timeOffset="121458.633">13534 13658 343 0,'0'0'16'15,"0"0"3"-15,0 0-19 0,0 0-3 16,0 0 0-16,0 0 3 0,0 0 5 15,0 0 3-15,-90 38-3 0,63-33-4 16,-4 0-1-16,0 0 0 0,-3-1 0 16,1 0 0-16,1 3 0 0,-1 1 0 15,7-1 0-15,1 2 2 0,4 0-2 16,3 0 1-16,4 0-1 0,2 1 0 16,4 3 0-16,1-1 0 0,6 2 0 0,1 2-1 15,0 1 1-15,11 1 0 16,3 1 0-16,6 3 6 0,6 1-1 15,4 4 2-15,4-1-6 0,0 2 3 16,2-2 0-16,-1 2-2 0,-2-3-1 16,-3-2-1-16,-2-1 1 0,-4-3-1 0,-2-2 0 15,-4-5-1-15,0-1-2 0,-6-4-8 16,-4-1-12-16,0 0-27 16,-4-4-29-16,-1-2-13 0</inkml:trace>
  <inkml:trace contextRef="#ctx0" brushRef="#br0" timeOffset="121925.1762">13970 13937 336 0,'0'0'43'0,"0"0"-33"16,0 0-5-16,0 0 4 15,0 0-9-15,0 0 0 0,0 0-1 0,0 0-2 16,-55-7-2-16,40 23-8 0,0 2-14 16,4 4-14-16,3 3-1 0,3 3 9 15,0-1 12-15,5 1-7 0,0 0 25 16,6-1 3-16,2 0 0 0,4-2 0 15,-2-3 6-15,4-1 24 0,1-3 6 16,4-1 3-16,0-2-3 0,0-2-6 0,2-4-10 16,-3-3-7-16,4 1-6 15,0-4-4-15,0-2-3 0,-1 0 3 0,-2-5-1 16,-4-6-1-16,0 0 0 0,-3-3-1 16,-1-6-1-16,-2 0-1 0,-1-6-2 15,-3-1 0-15,-3-3 1 0,-2-1 3 16,-5 1 0-16,-6-2-2 0,-4 3-1 15,-4 3-4-15,-2 0-8 0,-5 4-19 16,0 3-11-16,-1 3-13 0,1 4-11 16,2-1-63-16</inkml:trace>
  <inkml:trace contextRef="#ctx0" brushRef="#br0" timeOffset="122391.7189">13834 14725 356 0,'0'0'16'15,"0"0"-16"-15,0 0 0 16,0 0-6-16,0 0 6 0,0 0 11 0,0 0-1 15,0 0-7-15,-137-9 1 0,93 0-2 16,-7-1-1-16,-4-3-1 0,-3 2 2 16,-4-2-2-16,-2 0 2 0,-1 0-2 15,0 1 0-15,3 2-2 0,3 2 2 16,4 0 0-16,6 3 0 0,5 1-3 16,3 0 0-16,5 2-3 0,4 2 0 15,3 0-23-15,7 0-37 0,3 1-38 16,7-1-78-16</inkml:trace>
  <inkml:trace contextRef="#ctx0" brushRef="#br0" timeOffset="132189.0727">9578 8575 86 0,'0'0'19'0,"0"0"-11"15,0 0-4-15,0 0-1 0,0 0-1 16,0 0 0-16,0 0 2 0,-57-19-4 15,37 16 4-15,-1 1-4 0,-1 0 2 0,-3 0-2 16,-5 0 1-16,0-1-1 0,-7 0 2 16,-1 0 2-16,-4 1-1 0,-7-1 6 15,-5 0 12-15,-3 0-2 0,3-2-8 16,-2 0-8-16,2 2 2 0,2-1 14 16,-2-1-5-16,0-2-11 15,9 3 0-15,5 2-3 0,8 2 6 16,9 0-2-16,3 0-1 0,3 2-3 15,4-2 0-15,5 1 0 0,3-1 0 0,1 0 1 16,4 0-1-16,0 3-22 0,7-3-56 16,0 0-2-16</inkml:trace>
  <inkml:trace contextRef="#ctx0" brushRef="#br0" timeOffset="133123.3807">14083 8451 97 0,'0'0'10'0,"0"0"-3"0,0 0-3 16,0 0 0-16,0 0-2 0,0 0 4 16,0 0 1-16,0 0-5 0,0 0 0 15,50 10 0-15,-45-6-1 0,-3-2 4 16,1-1-3-16,-2 1 3 0,-1-1-1 16,0-1-4-16,0 3 0 0,-6 0-3 15,-3-3 3-15,-6 0 10 0,-6 0 2 16,-6 0 4-16,-6 0-2 0,-6 0-1 15,-3-3-4-15,0-3-6 0,-3 3 1 16,-2-2-4-16,-2-1 2 0,1 3 4 16,1-2 0-16,5 4 1 0,2 1-2 0,7 0-4 15,2 0-1-15,4-2 0 0,4 5-1 16,4-1-3-16,4 1-6 0,6 3-15 16,1-2-11-16,6-1-30 0,2 0-23 15</inkml:trace>
  <inkml:trace contextRef="#ctx0" brushRef="#br0" timeOffset="159596">13595 7824 136 0,'0'0'9'0,"0"0"0"0,0 0 3 15,0 0-5-15,0 0-5 0,0 0-1 16,0 0-1-16,0 0 0 0,26-47 0 16,-19 41-1-16,2 0 2 0,2-2-1 15,4 0 0-15,-1 2 1 16,4 1-2-16,4-1 1 0,0 1-1 0,6 2 1 16,0 0-6-16,3 2-2 0,1-1 1 15,2 1-4-15,-1-1 0 0,1 0 11 16,1 0 0-16,1 1 0 0,-1 1 0 15,0 0 0-15,1 0 2 0,-2 3-2 16,0 1 0-16,-1 5 3 0,-2-3 2 16,-1 5-4-16,1 0-1 0,-2 1 0 15,2 5 2-15,-3-3-2 0,1 6-1 16,-4-4 1-16,-2 1 0 0,-4 1 0 0,0 1 0 16,-2-2 0-16,-1 4 0 15,1-3 0-15,-1 2 0 0,1-1 0 16,-3 2-1-16,2-1 0 0,-4-1-2 15,-1 0 2-15,-4-1 1 0,-1-1-1 16,-4 1 1-16,0-2-2 0,-1 1 1 0,-1 1-1 16,0 1 2-1,-2 1-2-15,-3 1 2 0,-1 0 0 0,-3 1-1 0,-3-2 0 16,-1 2 1-16,-3-1 1 0,-1 1-1 16,-3-3 1-16,-3-1 1 0,3 0-2 15,-6-3 0-15,2 0 0 0,-3-4 0 16,-2 0 0-16,0 1 0 0,-1-1 0 15,0-1 2-15,-1 2-1 0,-1-3-1 0,-1 2 0 16,-1-6 0-16,-2 1 0 16,3 0 1-16,-2-2-2 0,0 0 2 15,3-1 1-15,0 1 2 0,1 0 2 16,-1-1 2-16,1 0-6 0,0 0 1 16,-2-1-1-16,0-2 1 0,0 0-3 0,-1 0 1 15,-1 0-1-15,1-1 0 0,1-2 0 16,1-1 1-16,1 1-1 0,1-1 1 15,3 0-1-15,-1-2-1 0,5 2 1 16,1-3 1-16,3-1 0 0,1-3-1 16,2-1 0-16,0 0 2 0,2-3 1 15,-2 1-1-15,1-4 13 0,-2 1 1 16,0-4-6-16,-2-1-6 0,-2 3 2 16,3-4-3-16,-4 1-3 0,1-1 1 15,5 0-1-15,1 1 1 0,5-1-1 0,2 1 1 16,5-1-1-16,4 1 0 0,3-3-1 15,5 0-1-15,6-1-1 0,3-2 3 16,3-1 3-16,4 1-2 0,3 3 2 16,6-1 0-16,5 2-3 0,7 0 0 15,6 4 0-15,3 3 0 0,9-3-26 16,-4 3-73-16</inkml:trace>
  <inkml:trace contextRef="#ctx0" brushRef="#br0" timeOffset="162194.7124">17054 6622 26 0,'0'0'212'0,"0"0"-192"15,0 0 4-15,0 0 1 0,0 0-6 0,0 0 5 16,0 0-4-16,0 0-15 0,0 0-5 16,-41-102-2-16,38 102 0 0,1 1-6 15,1 7-6-15,1 1 0 0,1 5-5 16,5 2 9-16,2 6 5 0,5 2 4 0,-1 4 1 16,-1 5-1-16,3 4 1 15,-1 1 0-15,-1 1 0 0,-1 4 0 0,-2-2 0 16,-2-1 0-16,-1-3 2 15,-3-1-2-15,-1-1 0 0,-2-7 0 0,0 0 1 16,0-6-1-16,0-2-1 0,0-4 1 16,0-4 1-16,0-3 1 0,0-4-2 15,0-2 0-15,0-3 1 0,0 0 0 16,0 0 23-16,0-8 17 0,-2-7-8 16,-3-7-28-16,0-6-5 0,1-4-3 15,1-3 3-15,2-5-1 0,1 2 1 16,0-3 0-16,5-1-3 0,5 2-1 15,1 1 3-15,5 2 0 0,5 2 1 16,0 4-2-16,2 3-1 0,1 3 2 16,-1 6-1-16,3 5-9 0,0 4-15 15,2 3-28-15,-5 3-64 0</inkml:trace>
  <inkml:trace contextRef="#ctx0" brushRef="#br0" timeOffset="162677.8259">18036 6659 401 0,'0'0'68'16,"0"0"-52"-16,0 0-16 16,0 0-6-16,0 0-25 0,0 0 31 0,0 0-1 15,0 0 0-15,3 126-25 16,-3-89-19-16,2 0-14 0,2-1-6 0,-1-1 16 16,7-4 20-16,-2 0 7 0,3-5 12 15,0-4 6-15,-2-3 3 0,2-6 2 16,-1-3 10-16,1-4 10 0,-2-3 19 15,1-3 25-15,1-3-9 0,0 0-26 16,1-5 6-16,4-3-21 0,0-1-7 16,1-2-4-16,1-4 0 0,0 2-4 15,-1-4-2-15,3 1-1 0,-4-2-7 0,2 0-1 16,-3 4 0-16,1 2-5 0,-2 4 6 16,2 5 2-16,0 3 6 0,1 3 0 15,1 3-1-15,-2 9-1 16,0 1 4-16,-1 4 2 0,-2 4-2 0,-1 1 0 15,-2 6-2-15,1 3 1 16,-2-1 1-16,-1-1-1 0,-3 2-12 16,1-5-42-16,0-2-19 0,-4-8-24 0</inkml:trace>
  <inkml:trace contextRef="#ctx0" brushRef="#br0" timeOffset="162846.6702">18290 6303 321 0,'0'0'9'0,"0"0"-9"0,0 0-10 16,0 0-63-16,0 0-11 0,0 0-43 15</inkml:trace>
  <inkml:trace contextRef="#ctx0" brushRef="#br0" timeOffset="163727.0216">19610 6789 409 0,'0'0'15'0,"0"0"-15"0,0 0-1 15,0 0 1-15,0 0 0 0,0 0 0 16,0 0 0-16,0 0-5 0,0 0-7 15,-197-90-4-15,174 103-4 0,3 0 0 16,0 5 3-16,1 2 2 0,2 2 8 16,4 2-3-16,2 2 3 0,1 2 3 15,3-2 1-15,4 2 3 0,0-2 0 16,2 1-1-16,1-2 0 0,0-3 2 16,0-4 0-16,5 0-1 0,0-3-2 0,8-1 2 15,-1 0 2-15,4 0 2 16,3 0 0-16,3-4-2 0,5-2 0 0,2 0-1 15,3-5 1-15,1-2 0 16,2 1-2-16,0-11-2 0,2 0 0 0,-2-4 0 16,0-8 2-16,-1-1 1 0,-2-3 0 15,-1-5 6-15,-2-2 5 0,-6-8 4 16,2-1-6-16,-3-6 11 0,-5-3-17 16,-1-3-1-16,-3-4-1 0,-2 0 1 15,-3 2-3-15,-4 0 0 0,3 4 1 16,-7 4-1-16,2 5-1 0,-2 5 1 15,0 3 0-15,0 8 1 0,0 3-1 16,-2 4 0-16,0 4 1 0,0 5 0 16,-1 2-1-16,2 7-2 0,0 1 1 15,0 3 0-15,-2 8-4 0,0 6 5 16,0 6 0-16,-1 5 1 0,3 6-1 0,0 5 1 16,1 7-1-16,0 2 1 0,0 3-1 15,0 5-2-15,1 3-5 0,3-2-11 16,0 0-14-16,1-2 0 0,1-3-1 15,3-7 9-15,0-4 12 0,1-6 9 16,3-4 3-16,-2-3 1 0,1-6-1 16,4-2 2-16,0-3 4 0,5-3 8 15,1-2 2-15,0-4 0 0,2-3-5 16,-1-2-1-16,-2-3-6 0,0-8 4 0,2-3-3 16,-4-8 1-16,-2-2-5 15,0-5 0-15,-4-2-1 0,0-1 0 16,-4-1-2-16,1 1 2 0,-2 1 1 15,-1 8 1-15,-2 2 0 0,-3 6 2 16,0 6 11-16,0 3 8 0,-1 3 4 0,0 0-18 16,2 7-9-16,2 6-7 0,5 4 7 15,-1 5 0-15,5 5-4 0,-1 1-19 16,1-3-24-16,2 1-33 0,-1-7 4 16,-2-6-36-16</inkml:trace>
  <inkml:trace contextRef="#ctx0" brushRef="#br0" timeOffset="165128.5648">20649 6814 413 0,'0'0'11'0,"0"0"1"0,0 0-6 16,0 0 4-16,0 0-10 16,0 0-2-16,0 0 2 0,40 93 0 15,-36-58-3-15,-2-2-11 0,-1 3-14 0,1-4 4 16,-1-1-17-16,2-3 22 0,1-5 5 16,2-7-43-16,-2-4 51 0,1-8 2 15,0-4 4-15,3 0 4 0,0-7 58 16,0-5-19-16,3-4-11 0,-3-2-8 15,1-1-5-15,-3-4-8 0,1 1-10 16,-1-4 0-16,0-4-2 0,-2-2 0 16,0-2-1-16,0 1-2 0,-2 2-3 15,0 5-2-15,0 7 5 0,0 4 4 16,2 7 1-16,-3 6 3 0,0 2 11 0,0 0-1 16,-1 2-14-16,0 6 0 15,1 7-7-15,0 5 7 0,0 4 1 16,-1-1-1-16,0 2-8 0,0-2-7 15,0-1-1-15,0 0 3 0,4-4-7 0,2-1 7 16,1-6 6-16,4-4-5 0,-1-3 11 16,2-4 1-16,3 0 3 0,-1 0 2 15,5-7 5-15,-2-2 3 0,0-3-1 16,-1 2 14-16,-1-3-20 0,0 0 5 16,0 1-11-16,-4-1 3 0,-2 1-3 15,0 2 1-15,-2 1-1 0,0 2 0 16,0 1 0-16,1 3-3 0,-1 2 2 15,-1 1 1-15,2 0-2 0,-3 2 2 16,3 4-4-16,-1 5 4 0,-1-1-1 16,2 3 0-16,-4 0-2 0,1-1 3 15,1 4 0-15,-2-3-1 0,3 2-1 16,0 0 0-16,1-5-1 0,3 1 0 0,0-3 1 16,3-1 1-16,3 0 1 0,0-2 1 15,4 1-1-15,-1-3 2 16,-1 0-2-16,3-3 0 0,-1 0 1 0,0-3-1 15,2-2 1-15,-2-4-1 0,-1 1 1 16,-1-4 1-16,-3-4-2 0,-1-2 1 16,-4-4 0-16,-1-1-1 0,-3-2-4 15,-5-1-1-15,-2-1-3 0,-3 1 7 16,-6 0 2-16,-4 4-1 0,-1 0 0 16,-4 2 0-16,1 5 0 0,-4 1-1 15,-2 4 1-15,-3 3 1 0,3 2 0 16,-1 5-1-16,3 3 0 0,2 8 0 15,0 3 0-15,2 2-1 0,3 5-2 0,1 1 3 16,5 4 0-16,1 1-1 16,6-1-4-16,1 3-1 0,1-1-2 15,9 3-10-15,4-3 5 0,1-1 9 16,7 0-3-16,1-5 4 0,3-3 3 0,1-5 0 16,3-2 0-16,1-4 2 0,1-4 13 15,-2 0 7-15,0-4-6 0,-3 0-7 16,0-4 0-16,-2-8-1 0,-2 0-8 15,-2-2 6-15,-6-2 0 16,-3-4-2-16,0 0 0 0,-5-3-4 0,-3-2-3 16,-1 0 0-16,-1 4 1 0,-2 5 2 15,0 5 2-15,0 5 0 0,0 1-2 16,0 2 1-16,0 3 2 0,0 0-3 16,-2 0-4-16,-2 8 0 0,1 5-2 15,0 3 5-15,2 4-1 0,1 5 1 16,0-2 1-16,4 2-3 0,0 0-7 15,3-1-8-15,2 0 5 0,1-6-6 16,-1-2 9-16,4-5 3 0,0-2 7 16,-1-4 0-16,1-2 2 0,-2-3 10 0,1 0 11 15,-3-3-7-15,1-2-9 0,-3-6 3 16,3 1 0-16,-1 0-8 0,-2-2 0 16,-1 1-2-16,4-4 0 0,-4 2 1 15,3-1-1-15,0 3-4 0,1-1 1 16,-1 3 1-16,-2 2 1 0,3 3-1 15,-1-1 2-15,0 4 0 0,0 1-1 16,1 0-1-16,-2 1 2 0,1 7 0 16,4 0 0-16,-5 5 3 0,2 0-1 15,-1 2-2-15,-1 1 0 0,-2-2-2 16,-2 0 4-16,1-2-4 0,-2 1 2 0,-1-1-3 16,0-3 0-16,-1 2-15 0,0-3-20 15,1-4-17-15,2 0-32 16,-1-4-85-16</inkml:trace>
  <inkml:trace contextRef="#ctx0" brushRef="#br0" timeOffset="166526.8566">22389 6687 394 0,'0'0'26'0,"0"0"-8"16,0 0-16-16,0 0-2 0,0 0-3 16,-24-2 2-16,10 21 1 0,4 4-1 15,0 2-4-15,9 5-10 0,1 2-14 16,2 5-3-16,11 1-4 0,-1 2 11 0,5-1-17 16,-1-5 31-16,1 1 11 0,-3-7 0 15,0-2 0-15,-2-1 11 0,-1-3 9 16,-4-1 11-16,-1-2-15 0,-4-1 4 15,-2 0-11-15,-4-3-7 0,-3-1-2 16,-7-2-1-16,1-2 1 0,-5-4 0 16,1-5 0-16,-3-1-18 0,-1-4 15 15,2-4-12-15,-2-3-4 0,8-3 8 16,-1 2-3-16,6-1 14 0,5-4 0 0,3 3 5 16,1-4 10-16,7 1 1 15,6-3-2-15,0-2-2 0,8 5-9 16,-1-3-1-16,3 2-2 0,0 3-1 15,1 3 0-15,2 3 0 0,-3 2 1 0,3 5-2 16,-4 2 2-16,3 0 2 0,-4 2 0 16,0 5 2-16,-2 3 1 0,0 3 1 15,-3 2-1-15,0 2-1 0,-2 2 3 16,0 3-6-16,-2 0-1 0,3 2 0 16,-5-1 1-16,2 2-1 0,3-5-2 15,0-1-7-15,2-2-3 0,1-4 6 16,4-3 6-16,0 1 0 0,5-3 2 15,1 1-2-15,-1-5-2 0,3 1 2 16,1-5 11-16,-2 0-4 0,-2-3-4 16,-3-5 1-16,-4 1 3 0,-1-3 0 15,-7-2-3-15,0-2 1 0,-4 0-5 16,-4-5-4-16,-3-1 2 0,-2-4 2 0,0 2 0 16,-6 0 0-16,-4 4-2 0,-3-2 1 15,-3 4 1-15,-1 5 0 0,0 2 0 16,-2 1 2-16,2 7-2 15,-1 1-1-15,1 1 0 0,2 10 1 0,1 0 0 16,2 4-3-16,1-2 2 0,3 4 1 16,4-2-8-16,2 0-14 0,2 1-1 15,11-1-6-15,0-2 15 0,6 0 3 16,3-4 11-16,2 0-1 0,-1-1 1 16,2-5 0-16,-4-3 3 0,-1 0 9 15,-1 0 2-15,0 0 3 0,-3-3-9 16,-4-1 3-16,2 1 0 0,-4 0-3 15,-2 2-6-15,-2-2-2 0,3 3 3 16,-5 0-3-16,0 0-2 0,0 0-1 16,1 6-2-16,0 2-3 0,2 1 5 15,-2 5 3-15,3-2-3 0,-2 4 3 0,4 1 0 16,-2 0 2-16,3-5-2 0,0 3 1 16,3-2-1-16,-1-1 0 0,1-1 0 15,2-1 0-15,1-6-6 0,2 1 6 16,3-5 0-16,2 0 3 0,0 0-1 15,0-3-1-15,2-5-1 0,-1-3 1 16,1-3 0-16,-1-3 5 0,2-1 1 16,-4-1 2-16,-1-4-3 0,-1-4 0 15,0-2-5-15,-4-3 0 0,1-7-1 16,-3-1 0-16,0-8-2 0,-5-3 2 16,0 0 0-16,-4-2 0 0,-4 5-6 15,0 7 1-15,0 6 5 0,0 9 0 16,1 4 0-16,-1 7 0 0,-1 6 2 15,-1 5 1-15,0 1-1 0,-2 1-2 16,-2 2 0-16,0 8-1 0,-6 2 0 16,3 7 1-16,-3 7 0 0,0 4 0 15,4 6 0-15,-3 3 1 0,4 4 0 16,0 3-1-16,2 0 0 0,2-1-7 0,2-1-17 16,1-4 5-16,4 0-3 0,2-7 8 15,5-3 7-15,1-5 6 0,-1-5 1 16,7-2 2-16,2-2 10 0,2-3 3 15,2-2 6-15,2-1-4 0,1-2-7 16,-1-1-6-16,3-4-2 0,0-1 1 16,-4-3-3-16,3-3 1 0,-6-5-1 15,1-1 0-15,-1-2 5 0,-4-3-5 16,-2-2 0-16,-3 0-3 0,-6 0 1 0,-3 0-2 16,0 5 4-16,-4 2 3 0,0-1-2 15,-1 4-1-15,-5 0-1 0,1 4 0 16,-6 3 1-16,5 2-1 15,-5 0 1-15,1 7 0 0,-2 3-3 0,1 3 1 16,0 4 2-16,0 0 0 16,0 0 1-16,5 4-1 0,1 1 0 0,2 0-1 15,3 3-2-15,3-2-4 0,3 2 1 16,6 1 5-16,3-1 0 0,4 0 2 16,4-2-1-16,-1-3 1 0,3-6 0 15,-5-3 0-15,0-2 0 0,-4-5 5 16,-1-3 1-16,-1-1-2 0,0-5-2 15,-1-4-3-15,-2-2-17 0,0-3-40 16,-1-3-48-16</inkml:trace>
  <inkml:trace contextRef="#ctx0" brushRef="#br0" timeOffset="166894.7012">24425 7034 320 0,'0'0'29'0,"0"0"-12"0,0 0-4 16,0 0-13-16,0 0-2 0,-12 6-1 16,1 4 3-16,-2 5 0 0,0-1 4 15,-2 4-3-15,1 1-1 0,-1 1-4 16,4 0 2-16,3-1-4 0,0 4-2 0,2-4 0 16,4 2 1-16,2-2 4 15,-1-1 2-15,1 1-1 0,0-4 2 16,2 1 2-16,-1-2 0 0,3 1 5 15,1 1 1-15,-2-1-2 0,0 2-2 0,0-3 3 16,3 1-4-16,-1 1-1 0,-1 1-2 16,-3-4 1-16,3-1-1 0,-3 2 1 15,-1-3-2-15,0-2 1 0,0-3-9 16,0-3 4-16,-4-1-6 0,0-2 4 16,-1 0 6-16,-5-9-4 0,-5 1 4 15,2-9-3-15,-5 0-3 0,2-2-7 16,-1-2-22-16,5 2 2 0,2 2 9 15,5 0-28-15,1 3-52 0</inkml:trace>
  <inkml:trace contextRef="#ctx0" brushRef="#br0" timeOffset="167164.0613">24659 7131 205 0,'0'0'20'0,"0"0"12"0,0 0-4 0,0 0-4 16,0 0-14-16,0 0-8 0,0 0-2 16,0 0-3-16,45 70 3 0,-46-39 1 15,1 2 0-15,0 7-1 0,-3 0 2 16,6 2-1-16,-3-5-1 0,-3 0-3 16,-2-6-2-16,-6-9-2 0,-1-2-1 15,-8-5 3-15,-3-7-5 0,-4 0 2 16,-6-5 6-16,-4-3 0 0,-4 0-5 15,-10-6-9-15,-8-3-48 0,5-4-66 16</inkml:trace>
  <inkml:trace contextRef="#ctx0" brushRef="#br0" timeOffset="168010.0066">23258 7887 231 0,'0'0'13'0,"0"0"-4"0,0 0-8 16,0 0 3-16,0 0-3 0,0 0 10 15,0 0-3-15,0 0-5 0,-387-6-2 16,306 3-1-16,-4-3 2 0,-10 2-2 16,-4 0-4-16,-6-1-5 0,-9-1-10 15,-4-2-15-15,-8 0-12 0,-6-1-12 16,-6 1 10-16,-8-4-1 0</inkml:trace>
  <inkml:trace contextRef="#ctx0" brushRef="#br0" timeOffset="168142.7634">20999 7754 5 0,'0'0'48'0,"0"0"-4"0,0 0 1 16,0 0-12-16,0 0-15 0,0 0 3 15,0 0-3-15,0 0 0 0,0 0-3 0,-1493-101-7 16,1374 92-6-16,10 4 0 0,11-1-2 16,9 1 2-16,12-1-2 0,11 0-1 15,10 0-3-15,7 1-12 0,10-1-17 16,7 1-32-16,7-4-86 0</inkml:trace>
  <inkml:trace contextRef="#ctx0" brushRef="#br0" timeOffset="168543.7129">20466 6605 413 0,'0'0'59'0,"0"0"-59"0,0 0-21 16,0 0-44-16,0 0-145 0</inkml:trace>
</inkml:ink>
</file>

<file path=ppt/ink/ink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7:11:34.567"/>
    </inkml:context>
    <inkml:brush xml:id="br0">
      <inkml:brushProperty name="width" value="0.05292" units="cm"/>
      <inkml:brushProperty name="height" value="0.05292" units="cm"/>
      <inkml:brushProperty name="color" value="#FF0000"/>
    </inkml:brush>
  </inkml:definitions>
  <inkml:trace contextRef="#ctx0" brushRef="#br0">17346 13059 268 0,'0'0'10'0,"0"0"-8"0,0 0 3 16,0 0 1-16,0 0-4 0,0 0-2 15,0 0 2-15,0 0-2 0,114-45-3 16,-93 45-9-16,1 0-10 0,6 2-4 16,2 4 8-16,5 0 4 0,2 3-16 15,5 2-3-15,2-1 6 0,2 3 10 0,1 1 5 16,-3 1 5-16,-3 1 7 0,-3 3 2 15,-1 1 21-15,-6 3 7 0,-1 2-2 16,1 1-10-16,-2 2-5 0,-5 1-6 16,2 6-2-16,-5 1 0 0,-1 4-1 15,-2 1-2-15,-2 3-2 0,0 4 1 16,-2 1-1-16,-2 1 1 0,-2 1-1 16,-2 3 0-16,-3 1 0 0,-2 0-1 15,-2 0-2-15,-1 1 2 0,-7 0 0 16,-6-1 1-16,-5 0-5 0,-3 1 2 15,-6-1 2-15,-1-1-1 0,-3-1 1 16,-3-1 1-16,-2 1 4 0,-3-1-1 16,2-1 0-16,-6 1 4 0,-1-1-5 15,-3 0-1-15,-1 0-1 0,-2-2 0 0,-1 2 0 16,1-1 0-16,-2 1 2 0,-1-2-2 16,1 1 0-16,1-2-2 0,-3-1-1 15,4-1 2-15,0-1-3 0,-2-2-1 16,0-2 2-16,1-1-2 0,-2-4-2 15,4-2 5-15,-1-4 2 0,-1-2 0 16,1 0 0-16,0-5-3 0,1 2 3 16,-1-7-1-16,-1-1 1 0,2-2 0 15,-1-4 0-15,-2-1-1 0,1-4 2 16,-2-4-2-16,-3-1 4 0,3-2-5 16,-1 0 3-16,0-7-1 0,-1-2 4 15,4-1-4-15,1-2 0 0,2-2 0 16,3-2 0-16,0-2 0 0,4-1 4 0,2-5-1 15,1 1-2-15,-2-2 3 16,5-2-3-16,2 0 4 16,-1-4-1-16,2 0 5 0,4-3-5 0,0 0 3 15,4-2-4-15,2-2 1 0,3 1-2 0,4-3 5 16,2-1 2-16,4 0 2 0,0 0-1 16,4 0 0-16,3 0 0 0,2 0 2 15,0-1-3-15,6-2-6 0,-1 0-2 16,4-1-1-16,2-1-3 0,2-1 1 15,0 2 2-15,2-7 0 0,-2 1 0 16,2-2-1-16,2-1 1 0,1-2-1 16,3 1-3-16,3 2 1 0,2-4-2 15,4 0-1-15,3-2 3 0,3 1 2 16,5-2-1-16,2 1 2 0,3-1 2 16,6-2 1-16,4 0-2 0,4 2 4 15,3 2 3-15,6 2-7 0,8 6 5 16,4 3-6-16,8 1-5 0,7 8 3 0,6 2 2 15,1 5 0-15,7 3-2 0,-6 3-4 16,4 7 2-16,-1 5-11 16,0 3-21-16,6 6-27 0,3-2-49 0</inkml:trace>
  <inkml:trace contextRef="#ctx0" brushRef="#br0" timeOffset="13194.0462">3149 5409 259 0,'0'0'8'0,"0"0"-4"16,0 0-3-16,0 0 0 0,0 0-1 15,0 0 2-15,0 0-2 0,0 0 0 16,295 89 0-16,-258-63 0 0,3 3-1 0,-2 4 0 16,4 4 1-16,3 3 0 15,8 4 0-15,4 2-1 0,4 4 0 0,5-1 0 16,1 1 1-16,-1-1-3 0,-2 0 3 16,-4 0-2-16,1-3 2 0,-1 2 0 15,-6 1 0-15,0-3 1 0,-4 5 5 16,-1-3-3-16,-5 2 6 0,-3 1-8 15,-1-1 1-15,-4 2-2 0,-3 3 0 16,-2-3 0-16,-5 5 0 0,-2-1 1 0,-2-2 2 16,-3 0 0-16,-3 2-3 15,-1-2 1-15,-3-1 3 0,-3 3-4 16,1-4 0-16,-4-2 0 0,-4 1-7 16,-2-5 3-16,-1 1 3 0,-5-4 1 0,-5-4 0 15,2-1-1-15,-3-2 1 0,-4 0 0 16,-2-1-1-16,-3-2 2 0,-2-1-1 15,-3-1 1-15,-3-1-1 0,-2-3 3 16,-3-2-3-16,-3-2 1 0,-3-1 0 16,-3-5-1-16,-2 0 1 0,-3-3 0 15,-1-2-1-15,-4-1-2 0,1-1-4 16,2-2-5-16,-2-2-12 0,0 0-2 16,0-5 11-16,0-1 8 0,0 0 6 15,2-4 2-15,0-5 0 0,-1-1-2 16,2-2 2-16,-3-2 3 0,1 0 2 15,-1-5 1-15,-6 2-3 0,1-5 1 0,-5-1-6 16,-1 0 0-16,3-2-1 0,-1-1 1 16,-2-3 1-16,-1-2-1 0,0-2 1 15,0-3 2-15,1 1-3 16,0-1 0-16,2-4 3 0,6 1-3 0,4 0 0 16,4-2 0-16,2 1 0 15,6 1 1-15,4-4-1 0,2 1 2 0,3 0 3 16,2-3 10-16,2-1-2 0,-1 0-1 15,4-1-3-15,-2 2 4 0,3-3-1 16,-3-2-4-16,3 0-4 0,3 2-2 16,-3-2-1-16,4 1 0 0,2 0 1 15,4 1-2-15,-1-2 0 0,2 1 1 16,5 1-1-16,-1 0-2 0,4 3 1 16,4-3 1-16,-1 1 1 0,6-2-1 15,3 1 0-15,3-3 1 0,5 0-1 16,2 3-1-16,6-2 1 0,0 1 4 15,5-1-4-15,3 4-3 0,4-4 1 16,7 5 2-16,3-1 6 0,7 1-1 0,8 4-2 16,6 4-3-16,4 2 0 0,6 7 0 15,1 3 1-15,-2 0-1 0,2 8-1 16,-5 0-3-16,-5 3 4 0,-8 5 4 16,-5 3-4-16,-8 2-16 0,-5-2-66 15,-6-1-102-15</inkml:trace>
  <inkml:trace contextRef="#ctx0" brushRef="#br0" timeOffset="16259.2237">9978 9060 55 0,'0'0'222'0,"0"0"-215"15,0 0-6-15,0 0 0 0,0 0-2 16,0 0 1-16,0 0 0 0,0 0-3 15,151-64 2-15,-124 64-2 0,3 0-5 16,6 0-2-16,5 9 4 0,6 3-36 16,5-1 9-16,4 5-10 0,3 2 6 15,1 2 12-15,5 2 14 0,-4 1 11 16,-4 4 4-16,-2 1 7 0,0 1 18 16,-3 0 1-16,-2 4-2 0,0 1-8 15,-2 3-1-15,-2 2-3 0,-5 4-1 16,-2 2-6-16,-6 1 1 0,-4-1 0 15,-5 4-3-15,-2 0 2 0,-3-1-1 16,-2 3-3-16,-3-3-3 0,-3 2 0 16,-3 1-2-16,1 0 1 0,-3 0-1 15,-4 1-3-15,-2 0 3 0,0-1-1 16,-2 1 0-16,-5 0-2 0,-1 0 0 16,-2 2 0-16,-3 1-1 0,-3-3 2 0,-2 2-1 15,-1-1 2-15,-4-2 0 0,0 0 1 16,-4-3-1-16,1-1 0 0,-3 2 1 15,-2-3 0-15,-1 1 0 0,0-3 0 16,-4 2 1-16,2-4-1 0,-3-2 1 16,-2-1-1-16,1-5 0 0,-6 0 1 15,1-3 0-15,-3-1-1 0,-2-4 0 16,-2 0 0-16,-1-5 2 0,2-2-2 16,-2 0-2-16,0-5 2 0,0 1 0 15,0-7 2-15,1-1-2 0,-3-4 1 16,0-4-1-16,4 1 1 0,-2 0-1 15,0-6 0-15,3-2 1 0,-2-6 1 16,-1-1-2-16,3-4 2 0,-2-2 1 16,1-1 1-16,-2-5-2 0,2 0 0 0,2-1-2 15,-1-3 4-15,5-3-2 0,-6-2-1 16,7 0 3-16,-2-4-2 0,-1 0 1 16,3-2-2-16,1-1 1 0,1-3 0 15,2-2 1-15,3-2-2 0,2-1 2 16,4-2-1-16,2-1-1 0,0-3-1 15,5 1 4-15,4-3-2 0,-3 0 1 16,3 0 0-16,2 0 0 0,-1-1-1 16,4-2-1-16,1 0-1 0,1 0 0 15,4 0 0-15,2-1 0 0,4-1 0 16,1-2 0-16,9-1 0 0,8-2 1 16,8 2 5-16,10-1 6 0,5 5-8 0,12 2-2 15,8 5 8-15,10 2-7 0,8 6-3 16,7 3 3-16,7 5-2 0,9 3 0 15,7 3-1-15,3 1-2 16,4 8-6-16,3 1-10 0,-1 6-18 0,2 0-27 16,3-1-42-16</inkml:trace>
  <inkml:trace contextRef="#ctx0" brushRef="#br0" timeOffset="19357.6513">10104 13003 148 0,'0'0'15'0,"0"0"-3"0,0 0 0 16,0 0 9-16,0 0-4 0,0 0-7 0,0 0 0 15,0 0 0-15,72-64-1 0,-62 58-8 16,0 2 1-16,3-3-1 0,1 3-1 16,3-1-1-16,-1 1 1 0,3 0 0 15,1 2-2-15,3 2-3 0,0-2-3 16,3 2 0-16,2 0-2 0,2 0 9 16,3 3 0-16,0 0 1 0,2 2 0 15,1 1 1-15,0 1 1 0,2 1 4 16,0 5-1-16,-1 2 0 0,-1 1-2 15,-1 1-3-15,1 3 0 0,-3 0-1 16,0 2 1-16,-2 1 0 0,-1 2-1 16,-2 0 0-16,0 2 1 0,-3 3 0 0,2-2 0 15,1 3 0-15,-1-1 1 0,-1 1-1 16,-1 0 1-16,-1 1 1 16,-3 0 0-16,-1 1 2 0,-4-1-1 0,-2 2-2 15,-3-1-1-15,-2 1 0 0,-3 0-1 16,-1 2-2-16,-2 1 3 0,-1 0 0 15,-2 2 0-15,0-1 3 0,-4 1-3 16,-2 3 0-16,-3-2 0 0,-1 1 0 16,-1 3 0-16,-5-1 0 0,0 2 0 15,-1-2 0-15,-1-1 0 0,-1-1 0 16,-2 0 0-16,-2 1 0 0,3-2 0 16,-3 2 0-16,-2-1 0 0,1 0 0 0,-2-3 0 15,-2-1 0-15,-2-1 0 16,-2-1 0-16,-4-1 0 0,0-1 0 15,-2-1 0-15,-2-3-5 0,-5 0 3 16,-1-3-1-16,-3 1 2 0,0-5-5 16,-3 1 0-16,-1-3 5 0,-2-1-1 0,0-2 2 15,-3-3 0-15,-2 0 1 0,0-3-1 16,-2-3 0-16,0 1 0 0,0-4 0 16,-1-2 0-16,2 1 1 0,-1-4-1 15,1 0 0-15,1-1 0 0,-1-1 0 16,1-3 0-16,1-5 0 0,1-1 0 15,1-2 1-15,1 0 5 0,4 0 0 16,1-4-2-16,3 0 0 0,4-2 2 16,0 0-3-16,5-4-1 0,2 0 0 15,3-3 1-15,5-1-1 0,1-2 0 16,3-2 2-16,5 0-1 0,3-4 1 16,5-1 2-16,5-2-6 0,4 0 3 0,2-3 0 15,1-3-2-15,2-2 0 0,5-4 0 16,2-2 0-16,4-1-1 0,0 0 1 15,3-3 3-15,5 1 1 0,1-1-2 16,5-1 3-16,2 0-3 0,9 1-3 16,-1 2 2-16,10-1-2 0,4 1 0 15,4-2-4-15,6 2 4 16,5 2-1-16,6-2 1 0,5 3 1 0,5 0 11 16,3-1-7-16,2 3 1 0,2 2 0 0,-1 4-3 15,-2 2 0-15,-1 3-3 16,-5-1-3-16,-3 3 2 0,-7 2-2 15,-1 1-20-15,2 3-63 0,-8 5-114 16</inkml:trace>
  <inkml:trace contextRef="#ctx0" brushRef="#br0" timeOffset="31653.6215">16669 5474 30 0,'0'0'74'0,"0"0"-56"16,0 0-10-16,0 0 1 0,0 0 8 0,0 0 7 15,0 0-6-15,0 0-4 16,100-29-2-16,-86 24 1 0,1 2-6 0,1 3-5 16,3 0 0-16,1 0-2 15,2 3 0-15,2 5 2 0,3 0-2 0,4 1 0 16,1 4 0-16,4 0 0 15,3 2 0-15,0 3 0 0,1-1 0 0,1 3 1 16,4 3-1-16,-1-1 0 16,2 1 0-16,2 4 0 0,0 2 1 0,2 3-1 15,1 0 0-15,0 5 0 0,1 1 0 16,-1 1 0-16,0 2 1 0,-2 3 0 16,-1 0-1-16,-1 4 0 0,-1-3 3 15,-5 1-2-15,3 0 0 0,-7-1 1 16,-1 0 1-16,-1 0-2 0,-5-3-1 15,1 1 0-15,-4-2 0 0,-5-1-1 16,-4-3 2-16,-2 3-2 0,-2-3 3 16,0 1-2-16,-7 0 0 0,1-3-2 15,-3 0 2-15,-5-1-3 0,0-3 2 16,-2 0 0-16,-6 0 1 0,0 3-1 0,-5-1-2 16,-3-1 2-16,1 3 1 0,-4-3 1 15,1 3-1-15,-2-1 2 0,0 0-2 16,-3-1 0-16,2-2 0 0,1 0-2 15,-2 1 1-15,-1-2-2 0,1-1-1 16,-4 0 2-16,0-1 1 0,-2-1 0 16,-1-2-3-16,-2-1 3 0,1-3-2 15,-1 0 3-15,0 1-8 0,-2-5 7 16,-2 3 2-16,-2-3 0 0,-2-5 2 16,-3 1 0-16,-3-2 3 0,-6-4-3 15,-2-2 1-15,-2-2 0 0,0 0 0 0,-2-3 0 16,3 0-4-16,-1-6 2 15,2-2-2-15,-2 1 0 0,1-6 3 0,0-1-1 16,-2-3-2-16,4-3 0 0,-3 0 0 16,3-5 1-16,2-1 0 0,-1 0 2 15,2-4-1-15,2-1 4 0,0-4 5 16,3-1 1-16,2-3 4 0,-3-1 0 16,0-3-6-16,0-2-3 0,-1-3 0 15,-1-2-2-15,1-4-2 0,1-2-3 16,1 2 1-16,3 0-1 0,6 4 2 15,2-3-2-15,1 2 1 0,6-1 0 16,1 1-1-16,3 0 0 0,2 1 2 16,3-1-2-16,3 0 1 0,4 1 4 15,2-4 1-15,1 3 0 0,6 0-1 0,1 0 1 16,0-2-4-16,1-1 3 16,6 1-3-16,2 2-2 0,3 3-1 0,3-1-2 15,5 4 3-15,3 3-4 0,2 0 4 16,7 7 0-16,5 2 0 15,6 2-2-15,5 9 2 0,4 0-3 0,5 7 1 16,2 5-7-16,3 3-6 0,4 7-14 16,3 0-34-16,3 4-35 0,-3 3-23 15</inkml:trace>
  <inkml:trace contextRef="#ctx0" brushRef="#br0" timeOffset="52199.2588">17452 14191 326 0,'0'0'19'16,"0"0"1"-16,0 0-14 0,0 0-4 15,0 0 2-15,0 0-1 0,0 0 0 16,0 0 0-16,410-2-3 0,-341 4 0 16,2-2 2-16,7 1-1 0,4 1-1 15,1-1 0-15,-3 1 0 0,-2-1 4 0,-6 1 0 16,-5-2 5-16,-7 1-4 16,-5-1 2-16,-5 1-6 0,-8-1 1 15,-7 1-1-15,-8-3-1 0,-2-1 0 0,-6 0-1 16,-7 2 0-16,-4-2-6 15,-2-2-7-15,-2 2-2 0,-3-1 2 0,-1-1-4 16,0-1-18-16,-1-1 15 0,-5-2 17 16,2-2 4-16,-1-1 1 0,0 2 2 15,0-4 1-15,2 3 9 0,-2-1-1 16,3-1 5-16,0 1-5 0,2 2-9 16,0 5 6-16,0-3-3 0,2 3-3 15,2 2-3-15,1 2-2 0,1-1-6 16,2 2-14-16,5 4 21 0,1 8 1 15,4 3 7-15,2 7-4 0,1 0-3 16,-1 2 0-16,-1 1 0 0,-2-1 0 0,-6 0 2 16,-2-1 1-16,-3-1-3 0,-6-3-3 15,0-3 0-15,-9-3 1 16,-1 1-1-16,-3-3 3 0,-4-2 5 0,-3-1-2 16,0-4 1-16,-6-2-4 0,3-2-4 15,-4-1-27-15,2-4-19 0,2 0-52 16,5 0-30-16</inkml:trace>
  <inkml:trace contextRef="#ctx0" brushRef="#br0" timeOffset="52898.4552">19344 14640 372 0,'0'0'10'0,"0"0"-5"16,0 0-4-16,0 0 0 0,0 0-2 16,0 0-1-16,0 0-19 0,0 0-16 15,150-182-24-15,-133 144 6 0,0-6 4 16,3-2 22-16,-2-3 16 0,-1-6 13 15,1-1 17-15,-6-6 4 0,1 0-6 16,-4-4-6-16,-5 0-5 0,0 2-3 0,-3-2 0 16,-1 5 1-16,-4 0 8 15,0 7-7-15,-2 4 0 0,-3 5-1 0,3 8-2 16,1 9 0-16,0 5 1 16,5 6 3-16,-3 6 9 0,0 5-4 0,0 5-6 15,-5 1-2-15,7 6-1 0,-5 7-4 16,-2 6 2-16,4 7 2 0,-1 7 0 15,0 7 0-15,2 6 0 0,2 1 2 16,0 5-1-16,1 4-1 0,0 0 0 16,1 5 2-16,3-3-2 0,5 1 2 15,-1-2-2-15,4 0 0 0,2-1 0 16,0-6 0-16,2-1 5 0,0-9 2 16,1-1 2-16,-3-8-8 0,1-3 20 15,0-5 1-15,1-6-11 0,0 0 6 16,3-6-8-16,3-3-5 0,1-2-2 15,2-5 8-15,2-1-7 0,1-9 1 16,0-5-5-16,-1-6 1 0,-2-3 0 0,-4-5-6 16,2 0 1-16,-6-2 2 15,-1 3-11-15,-6 4 4 0,4 4 10 0,-3 5 3 16,-2 6 1-16,-2 3-3 0,-2 5 0 16,-3 0 3-16,0 4-4 15,-2 6 3-15,0 6-3 0,1 4-1 0,2 3 1 16,-1 2 2-16,1 2-2 0,3 0-2 15,0 0-5-15,3 0-6 0,1-3-20 16,1-1-10-16,2-6 4 0,0-7 39 16,-3-4-15-16,2-6 1 0,1-1 11 15,-1-11 3-15,2 1-13 0,-4-7-8 16,2-1-40-16</inkml:trace>
  <inkml:trace contextRef="#ctx0" brushRef="#br0" timeOffset="54246.3165">20334 14389 394 0,'0'0'18'15,"0"0"-5"-15,0 0-9 0,0 0-4 0,0 0 0 16,0 0 0-16,0 0-5 16,0 0 0-16,60 62-7 0,-51-44 1 15,2 2-13-15,0-2-13 0,-2-1 10 0,0-1 14 16,0-4 6-16,-1 1 6 0,-1-5 1 15,-1 0 0-15,0-5-5 0,0-2 5 16,2-1 11-16,-1-1 18 0,2-5-4 16,1-3-1-16,-2-6-8 0,0-2-12 15,1-6-1-15,-3-2 2 0,0-2 0 16,0-5-3-16,-2 2-1 0,1-3-1 16,1 1 0-16,0 1-2 0,-1 2 0 15,0 7 1-15,1 6 1 0,1 7 0 16,2 3 0-16,0 4 0 0,0 2 0 15,1 5 2-15,-3 7-1 0,1 4-1 16,-2 4 0-16,1 4-1 0,-1 4 0 0,-3-2 1 16,-1 2-4-16,0-2 4 0,-1-2 2 15,1-1-2-15,1-1 0 0,2-2 1 16,0-3 0-16,2-2-1 0,1 0 0 16,3-4-1-16,0-2 1 15,1-1 0-15,3-3 3 0,0-1-2 0,4-4 2 16,1 0-3-16,3-4 0 0,-1-2 1 15,0-3 0-15,0-5-1 0,-2-1 0 16,-2-4 0-16,0-5-2 0,-4-1 2 16,0-5-6-16,-5-1 6 0,-3 0 0 15,-4 2 0-15,-2 1-1 0,0 6-2 16,-2 4 3-16,-1 4 0 0,-1 4 0 16,-1 4 0-16,0 3 0 0,-2 3-2 15,-2 0 1-15,0 0 2 0,1 1-1 0,0 9 0 16,0 4-1-16,2 2 1 15,4 4 0-15,1 4 0 0,1 1 0 16,5 4 0-16,4 0 0 0,4 1-2 16,0-3 2-16,4-2-3 0,1-4 3 0,1-5-1 15,4 1-1-15,5-2 1 0,4 0 2 16,3-1 2-16,4-4 0 16,2 0-1-16,3-5-2 0,0-2 1 0,0-3 5 15,-3-4-5-15,-2-3-1 0,-1-4-1 16,-5-2 1-16,-4-6 0 0,-3-3 0 15,-4-3-1-15,-5-1 0 0,-6-4 1 16,-6 1 0-16,-5-1 1 0,0 3-1 16,-8 5-5-16,-3 4 4 0,-3 7-5 15,-1 2 6-15,-3 6 1 0,0 3 1 0,-1 1-1 16,1 8-1-16,1 6 0 16,0 5 0-16,3 2 0 0,2 5 0 0,2-1 0 15,5 3 0-15,2-4-1 0,3-1 1 16,0-4-3-16,3-3 1 0,3-4 1 15,2-2-4-15,3-1 4 0,0-2 1 16,2-1 7-16,3-3 1 0,0-1-3 16,2 0-4-16,-1 0 0 0,1 0-1 15,-1-2 0-15,0 0 0 0,-2 0 1 16,0 1 2-16,-2 1-3 0,0-1 0 16,-3 0 2-16,-1 2 0 0,-2 3-2 15,1 1-1-15,-2 2 0 0,0 3-2 16,0 2 0-16,0 0 2 0,-1-1-2 15,1 1 3-15,1 1 2 0,0-4-2 16,1-1 0-16,0-3 1 0,2-1 1 0,0 0-2 16,-1-1 0-16,5-4-2 0,-2 0 2 15,2-2 1-15,2-2 0 0,2-4 1 16,1-4-2-16,2-1 1 16,0-2-1-16,2-2 0 0,1 1-3 0,1-2 1 15,-2 1 2-15,3 2 0 0,-4 4-1 16,3 4 1-16,-4 4 0 0,0 1-3 15,2 6 3-15,-3 5-1 0,0 5 1 16,-2 1 1-16,0 5-1 0,-3 1 1 16,1 1-1-16,-3 2 0 0,2-1-1 15,0 0 0-15,1-3-2 0,2-2-8 16,4-3-9-16,1-3 11 0,5-5 3 16,2 0 6-16,2-4 1 0,4 0 0 15,1-5 1-15,2 0 3 0,-4-7-5 0,4-2-2 16,-5-5 1-16,1 3-44 0,1-7-60 15,-6 0-70-15</inkml:trace>
  <inkml:trace contextRef="#ctx0" brushRef="#br0" timeOffset="55429.4162">3422 5784 240 0,'0'0'13'0,"0"0"7"0,0 0-16 0,0 0 3 15,0 0 3-15,0 0 1 0,0 0-1 16,0 0-2-16,61-142 1 0,-38 109-6 16,4-4 4-16,3-1-7 0,7-6-4 15,5 0 3-15,7-3 2 0,2-4-9 16,8-4 8-16,4-2 0 0,0-2 0 15,3-6 2-15,-1 1 7 0,-1-2-6 0,-3 1 5 16,-2 3 0-16,-2 2 3 16,-1 1-1-16,0 8-8 0,-5 3-2 0,0 4-1 15,-3 3 0-15,-6 2 0 16,-1 2 0-16,-8 0-8 0,-5 2-45 16,-6-1-47-16,-6 3-66 0</inkml:trace>
  <inkml:trace contextRef="#ctx0" brushRef="#br0" timeOffset="56378.8708">4892 3612 344 0,'0'0'19'15,"0"0"-17"-15,0 0 5 0,0 0 0 16,0 0-3-16,0 0 3 0,0 0-1 16,0 0-5-16,67 65-1 0,-47-65-1 15,3 0 1-15,4-5 0 0,2-3-11 16,4-4 4-16,1 1 7 0,2-6-1 16,0-2-4-16,-1-2 5 0,-1-1 2 15,2-3-2-15,-1-1-2 0,-2-3 2 16,0-4 1-16,-3-4 1 0,-1 0-2 15,-3-6 2-15,-2-2-1 0,-2-3 0 16,-4 0-1-16,-6-5 0 0,-1 2-4 16,1-5-6-16,-4 2-8 0,-2-2-2 15,-2 5-6-15,0-1-8 0,1 3 1 16,-1 7 3-16,-2 2 15 0,1 6 11 16,1 5 4-16,-1 7 0 0,-2 3 2 0,2 5 1 15,-3 4 9-15,0 2 5 0,1 7 1 16,-1 1 4-16,0 1-6 0,0 10-16 15,-1 3-2-15,-3 6 2 0,0 8 1 16,-1 4 2-16,3 8-3 0,-2 7 1 16,4 1-1-16,0 6 1 0,3 2 0 15,2-2 1-15,2 2-2 0,1 0 2 16,0-4 0-16,0-2 4 0,1-5 4 16,-1-2 6-16,2-4-2 0,2-2 6 15,0-3-6-15,2-6-6 0,3 1-3 16,2-7-1-16,2 1-1 0,3-4 2 15,-1-4-5-15,3-2 0 0,2-4 0 16,2-1 3-16,3-5-3 0,-1-3 0 16,-2 0 2-16,-1-6 0 0,-2-4-1 0,-3-2 1 15,0-3-2-15,-6-4 3 16,0 2-3-16,-4-1-1 0,-6 3 1 0,1 3-1 16,-4 3 2-16,-1 6-1 0,0 3 0 15,-1 0-4-15,1 3-7 16,1 9 8-16,0 3-2 0,2 4 5 0,1 1-2 15,3 5 1-15,-1 1 1 0,2-1-5 16,2 3-13-16,2-5-37 0,2 2-30 16,-3-6-51-16,-2-4 86 0</inkml:trace>
  <inkml:trace contextRef="#ctx0" brushRef="#br0" timeOffset="56494.8421">6297 3311 120 0,'0'0'23'15,"0"0"-23"-15,0 0-25 16,0 0-9-16,0 0 13 0,0 0 12 16,0 0-16-16</inkml:trace>
  <inkml:trace contextRef="#ctx0" brushRef="#br0" timeOffset="57927.8445">6550 3494 462 0,'0'0'18'16,"0"0"-12"-16,0 0-4 0,0 0 1 16,0 0 4-16,0 0-1 0,0 0-6 15,0 0-2-15,0 0-10 0,6-85-2 0,-2 82 0 16,0 0-2-16,5 3-7 15,0 3-17-15,3 5 23 0,5 5 17 0,2 2 7 16,1 0-3-16,3 5-3 0,-2 0-1 16,-4 0 0-16,2 0-3 0,-2-1-5 15,-1-2-4-15,-1-3-1 0,0-2-22 16,-1-4 16-16,1-2 19 0,-3-6 0 16,4 0-4-16,-3-3 4 0,1-5 3 15,0-2 7-15,-2-6 8 0,0-1-8 16,-1 0-1-16,1 0-1 0,-2-3 2 15,0 0 1-15,0 1-3 0,-2-4-2 16,0 4-4-16,-1 4-1 0,0 3-1 0,2 2 0 16,-2 7 0-16,3 3-1 0,4 0 1 15,-1 9 0-15,1 1 1 0,0 5 1 16,1 2-1-16,-3 0 3 0,-1 2-4 16,-1 1-1-16,-2-2-2 0,-1-2 3 15,3 1-5-15,-4 0-3 16,2 0 3-16,-1-3 0 0,2 1 5 0,-1-4-8 15,0 0 7-15,-1-3 0 0,1 1 1 16,1-4-1-16,-3 1 1 0,4 2 3 16,-1-4-1-16,1 1 1 0,5 3-1 15,2-4 2-15,2 1-4 0,2-2 1 16,4 0 0-16,-1-3 0 0,3 0-1 16,-2 0 1-16,-1-3 2 0,8-1-2 15,-5-2 1-15,1-4-1 0,2-1 3 0,-1-1-2 16,-2-3-1-16,-1-1 0 0,-2-6 0 15,-2-1-1-15,-2 0-1 16,-4-2 0-16,1 0 1 0,-6-1 0 0,-1 3-2 16,-2 1 2-16,-1 2 0 0,-1 4 1 15,-1 4-1-15,0 4 0 0,-2 1 2 16,-2 2-2-16,0 2 1 0,-1 3-1 16,0 0 0-16,0 3 0 0,-4 3-3 15,-3 5 3-15,-3 1 0 0,1 4 0 16,-1 4 1-16,-4 2-1 0,2 1 0 15,0 3 0-15,0-1 0 0,5 1-1 0,2-1-2 16,2 0 1-16,3-2 0 16,7 0 2-16,3-1 0 0,7 1-1 15,6-3-1-15,5-3 2 0,4-1 0 0,5-2 0 16,6-2 0-16,-1-3 0 16,2 2 2-16,2-6-2 0,0 0-3 0,-1-1 3 15,1-4 4-15,0 0-4 0,-5-4 1 16,0-5 0-16,-6 0 3 0,-2-5-2 15,-5-2-2-15,-3-2 1 0,-6-2-1 16,0-3-1-16,-8-3 0 0,0 0 2 16,-8-1-2-16,-1 2 0 0,-2 2-7 15,-3 0 2-15,-8 5-3 0,1 5 1 16,-3-2 0-16,-4 4 6 0,1 3 1 16,-2 3 1-16,-2 4 1 0,2 1 3 15,-2 6 2-15,0 5-2 0,2 3 0 16,1 4-1-16,1 4 1 0,1 1-4 15,4 2 0-15,4 4 0 0,-1-1 0 16,5 0 0-16,3-3 0 0,0-5 0 16,3-3 0-16,5-3-3 0,-2-5 2 0,4-2 1 15,4-3-1-15,-2 1 1 0,6-2 0 16,-2-2 1-16,2-1 4 0,-3 0-2 16,-1-6 3-16,-2-1 0 0,2-1-2 15,-3-5 0-15,-1-1-1 0,1-1 3 16,-4 1-5-16,0 1 0 0,-4 1 2 15,-1 6-1-15,1 3 0 0,1 3 0 16,3 0-2-16,2 8-1 0,0 3 1 16,4 4 0-16,-2 2 0 0,0 3 0 15,3-3 0-15,0 3-1 0,-2-3-1 16,1 0-5-16,1 1-2 0,-1-6-6 16,1-2 1-16,0-2 5 0,1-5 4 0,2-1-5 15,0-2 10-15,2-6 0 0,-1-3 8 16,-1-4 7-16,2 1 2 0,-3-2 0 15,1-2-2-15,-3 4-3 0,3-1-3 16,-5-2 2-16,-1 1-10 0,-1 2-1 16,-3-1 0-16,1 1 0 0,-4 4 0 15,1 3-2-15,3 5 2 0,0 0-4 16,4 5-5-16,3 9 5 0,2 5 3 16,1 4 2-16,3 3 0 0,3 2-1 15,-4 2 1-15,4-1-1 0,0-1 0 16,1-3-1-16,0-4 1 0,-1-1 0 15,5-7 0-15,1-4 2 0,1-4 0 0,1-2 0 16,-2-3 1-16,2-3 4 16,-3-5-3-16,-2-6-4 0,-2 2 1 0,-2-5-1 15,-6 1 0-15,1-4-4 16,-4-2-11-16,-1 1-17 0,-2-2-26 16,0-4-18-16,-2-1-96 0</inkml:trace>
  <inkml:trace contextRef="#ctx0" brushRef="#br0" timeOffset="58400.6024">6296 2864 480 0,'0'0'0'0,"0"0"-11"0,0 0-68 16,0 0-153-16</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5:48:57.095"/>
    </inkml:context>
    <inkml:brush xml:id="br0">
      <inkml:brushProperty name="width" value="0.05292" units="cm"/>
      <inkml:brushProperty name="height" value="0.05292" units="cm"/>
      <inkml:brushProperty name="color" value="#FF0000"/>
    </inkml:brush>
  </inkml:definitions>
  <inkml:trace contextRef="#ctx0" brushRef="#br0">11390 8966 156 0,'0'0'23'15,"0"0"-19"-15,0 0-4 0,0 0 2 16,0 0-1-16,0 0 0 0,0 0 0 15,-123 23-1-15,89-22-1 0,-8 3 1 16,-6-2-2-16,-7-2-2 0,-5 0 3 16,-6 0 1-16,-3-3 0 0,-6-1 0 15,-6-2 0-15,-3-2 0 0,-3-1 3 16,-4 0 14-16,5 3 14 0,2-2 2 16,2 0 3-16,6 2 2 0,4-3-4 0,7 3-7 15,9-1 4-15,6 1-10 0,9 1-8 16,5 2-6-16,9 2-2 0,5-2-3 15,5 0-2-15,9 1 1 0,4 1 0 16,4-4-2-16,0 2 1 16,6-3-12-16,8-2-43 0,-2 0-78 0</inkml:trace>
  <inkml:trace contextRef="#ctx0" brushRef="#br0" timeOffset="3695.6437">4182 9765 79 0,'0'0'140'16,"0"0"-113"-16,0 0-23 0,0 0-3 16,0 0 2-16,0 0 10 0,0 0 7 15,-119-26-15-15,95 26-4 0,-1 0 0 0,-5 0 0 16,-3 0-1-16,-2 0 0 15,-6-3 4-15,2 1-4 0,-3 1 0 0,-1 1 0 16,0-5 3-16,-3 2 13 16,3 0 7-16,-1 0 1 0,-1 1 1 0,2-4-4 15,-2 0 3-15,4 1-3 0,5 1-5 16,9 1-6-16,4 0 0 0,11 3-3 16,2 0-5-16,6-1-2 0,3-1 0 15,0 2-1-15,1 0-10 0,0-2-21 16,6-6-47-16,4-4-167 0</inkml:trace>
  <inkml:trace contextRef="#ctx0" brushRef="#br0" timeOffset="12575.9448">11617 7156 243 0,'0'0'16'0,"0"0"-4"0,0 0-12 15,0 0 2-15,0 0 13 0,0 0 5 16,0 0-9-16,0 0-9 0,16-27-1 16,-16 27-1-16,0 0-1 0,0 0 1 15,1-1 1-15,-1 1 0 0,0 0-1 16,0 0-2-16,-4 0-4 0,-3 3 4 16,-3 0 2-16,-5-1 0 0,-4 3 0 15,-8-2 1-15,-4 0 5 0,-8-2-1 16,-6 2-2-16,-7-3 4 0,-5 2 3 0,-5-2-1 15,-3-2 0-15,-3 1-5 16,-4-1-1-16,3 1 2 0,-2-1 0 16,4 1 5-16,5-2-1 0,4 1-2 0,5 2 0 15,7-1-5-15,6 1-1 16,15 0 1-16,7 0-2 0,7 1 7 16,6 1-2-16,4 1 0 0,1-3-4 0,0 0-1 15,1 0 0-15,4 0 0 0,4 3 9 16,3 0-3-16,0-2-5 0,2 4-1 15,0-2-10-15,-6 2-18 0,-1-2-32 16,-4-3-89-16</inkml:trace>
  <inkml:trace contextRef="#ctx0" brushRef="#br0" timeOffset="15258.2149">4346 7314 185 0,'0'0'46'15,"0"0"-46"-15,0 0-7 0,0 0 2 0,0 0 4 16,0 0 1-16,-56-3 0 0,39 3 3 16,-2 0-3-16,-1 1 1 0,-3-1 1 15,-3 0-2-15,-3 0 0 0,-3 2 1 16,-3-2-1-16,-3 1 0 0,-7-1 0 16,0 2 2-16,-5-2 14 0,-2 2 2 15,-2-1 5-15,-1 1-6 0,0-2 7 16,3 0-4-16,3 3-2 0,8-3-7 0,1 0-3 15,6 3-1-15,7-3-3 16,3 0-1-16,5 3-3 0,7-3 5 0,3 0-3 16,3 0-2-16,4 0 0 15,2 0 0-15,11-9-12 0,4-1-118 16</inkml:trace>
  <inkml:trace contextRef="#ctx0" brushRef="#br0" timeOffset="24271.8697">17861 10576 314 0,'0'0'14'15,"0"0"-8"-15,0 0-2 0,0 0 7 16,0 0-3-16,0 0-7 0,0 0 1 15,0 0 1-15,133-127-3 0,-114 113 0 16,1-1 1-16,4 3-1 0,1 4 0 16,4-1-1-16,3 6-2 0,5 3 3 15,4 0-3-15,0 6 1 0,5 3 1 16,0 2-2-16,2 3 0 0,0 0 3 16,-1 1-3-16,0 4 3 0,-2-2-1 15,-6 1 1-15,-5 1 0 0,-2-3 4 16,-4 2-4-16,-7 1 1 0,-4-2 1 15,-1 5-2-15,-3 2 3 0,-5 2-3 16,0 3 0-16,-5 2-2 0,-3 4 1 16,0 1 1-16,-4 3 0 0,-5 1 3 15,1 2-3-15,-3 3 0 0,-2 2 0 0,1 0 0 16,-2 2-2-16,1 3 2 16,-1-1 0-16,0 5 0 0,1-1 0 0,1-2-1 15,-1 1 1-15,0-2 0 0,-1 1 0 16,3-2 0-16,1 3 0 0,-4-1 0 15,4 0 0-15,-1 2 1 0,0 1 1 16,4 0 0-16,-1 0-2 0,1-1 0 16,4 0 0-16,3-1 0 0,0 0 0 15,3-3 1-15,3 2-1 0,6-1 0 16,3-2 0-16,2-2 1 0,2 1-1 16,0-5 5-16,4-2-4 0,1-3 1 15,-4-3-2-15,6-1 4 0,-4-6-4 16,5-1 0-16,-3-3-1 0,1-2 2 0,-1-5-1 15,3-2 0-15,-1-2 0 16,2-5 0-16,1-4 0 0,-1-1 1 16,-1-3-1-16,3-1-1 0,-4-3 1 0,-1-4 3 15,0-1-2-15,-1-4-1 0,-5 0 3 16,2 1-3-16,-5-6 0 0,-3 2 1 16,-2-3-1-16,-2 0-3 0,-4 2 3 15,0-1 2-15,-4 2-2 0,-1-2-3 16,-4-1 2-16,-8 0-1 0,-2 2 0 15,-3 0-1-15,-4 1-3 0,-8 2 5 16,2 3 0-16,-3 3 1 0,-2 2 0 16,0 5 0-16,-1 0 1 0,1 6-1 15,1 4 0-15,-2 5 1 0,0 4-1 16,-1 4 3-16,-2 5-1 0,0 0-2 16,-1 7 1-16,1 1-1 0,1 4 1 0,3 5-3 15,3 1 4-15,2 5 0 0,1 4-2 16,7 2 0-16,2 5 2 0,6 0-2 15,-1 3 0-15,2 4 1 0,6 3 0 16,0 1 3-16,3-2 0 0,1 2 1 16,1 1 2-16,5 1-1 0,-2 5-1 15,6 0 2-15,-3 1-3 0,4 2 0 16,-5-2-3-16,1 1 0 0,-3 0-1 16,-2-1-1-16,2-1 1 0,-1-2 0 15,-2-2 1-15,-1-3 0 0,0-1 0 16,0-7-1-16,-5-4 0 0,0-2 0 15,-7-4 0-15,-7-3 0 0,1-5 0 16,-7-4 0-16,-5-5 4 0,-2-5 6 0,-4-5-4 16,-6-4 0-16,-1-7 0 15,-5-4-4-15,-3-6 0 0,-2-6 3 0,3-2-5 16,2-1 1-16,6-6-1 16,-1-2-10-16,9-5-33 0,10-9-67 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5:49:40.160"/>
    </inkml:context>
    <inkml:brush xml:id="br0">
      <inkml:brushProperty name="width" value="0.05292" units="cm"/>
      <inkml:brushProperty name="height" value="0.05292" units="cm"/>
      <inkml:brushProperty name="color" value="#FF0000"/>
    </inkml:brush>
  </inkml:definitions>
  <inkml:trace contextRef="#ctx0" brushRef="#br0">7741 14752 94 0,'0'0'29'0,"0"0"-13"0,0 0 3 16,0 0-2-16,0 0-2 0,0 0-3 15,0 0 0-15,-23-8 1 0,11 6 4 16,-3-1 4-16,-1 0 5 0,-3 0-2 15,-4 0 3-15,-3 2-3 0,-1-2-11 16,0 2-4-16,-5 1-6 0,5-2-1 0,0 5-2 16,0 3 1-16,0 0 1 0,1-1-2 15,-2 0 0-15,2-1-3 16,2 1 1-16,3-1 2 0,-2 0-1 16,5 1 1-16,1-2-2 0,3 0 0 15,3 1-4-15,1-1-4 0,4 3-10 0,1-4-26 16,3 1-30-16,2 0-49 0</inkml:trace>
  <inkml:trace contextRef="#ctx0" brushRef="#br0" timeOffset="240.0441">7539 14929 322 0,'0'0'14'0,"0"0"-1"16,0 0-2-16,0 0 3 0,0 0-3 16,0 0-6-16,0 0-2 0,0 0 1 15,0 0-4-15,-259 28 0 0,239-22-1 16,5-1-15-16,3-3-38 0,5-2-77 15</inkml:trace>
  <inkml:trace contextRef="#ctx0" brushRef="#br0" timeOffset="1399.4912">18850 14826 31 0,'0'0'236'0,"0"0"-230"0,0 0-4 15,0 0 9-15,0 0-5 0,0 0-5 16,0 0-1-16,0 0 2 0,0 0 1 16,26-31-3-16,-37 27 6 0,-11-4 5 15,-1 1 4-15,-4-2 3 0,-3 3-11 16,5 3 1-16,0 3-2 0,2 0-4 16,-1 4-1-16,0 1 1 0,-4 1-2 15,5-2-2-15,-4 2-4 0,3-2-2 16,2 1-6-16,-1-1-4 0,0 0 0 0,5 0-9 15,-3 1-4-15,7-2-19 16,1 0-12-16,3 0-31 0</inkml:trace>
  <inkml:trace contextRef="#ctx0" brushRef="#br0" timeOffset="1639.6144">18803 15036 211 0,'0'0'71'0,"0"0"-71"16,0 0 10-16,0 0-3 0,0 0 5 0,0 0 2 15,0 0-9-15,0 0-2 0,-242-10 4 16,208 9-3-16,2 1 0 0,0-2-4 15,5 2 1-15,2 3-1 0,6 1-5 16,4-2-40-16,3-2-124 16</inkml:trace>
  <inkml:trace contextRef="#ctx0" brushRef="#br0" timeOffset="20093.5173">7968 10381 218 0,'0'0'4'0,"0"0"-1"0,0 0-1 15,0 0-2-15,5 8 1 0,-2 0-1 0,4 0 3 16,-4 1-3-16,2 2 0 16,3-3 0-16,-3 1 0 0,3-2 0 15,1-2 0-15,4-5 0 0,3 0 1 16,1-3-2-16,8-2 2 0,4-5-1 15,2-1 2-15,0-3 3 0,1-5 6 0,-4 2 4 16,-1-3 2-16,2 3-1 0,-2 0-10 16,2-4-5-16,0 5-1 0,1-3-23 15,-3 4-46-15,-4-2-82 0</inkml:trace>
  <inkml:trace contextRef="#ctx0" brushRef="#br0" timeOffset="20927.0207">10159 8025 286 0,'0'0'12'0,"0"0"-8"15,0 0 0-15,0 0 1 0,0 0 2 0,0 0-4 16,0 0-3-16,0 0 1 0,-102-84-2 15,99 84 2-15,1 0-2 0,2 5-5 16,0 3-1-16,4 1-8 0,6 6 6 16,5 1 4-16,4 4-13 0,6-1 3 15,2 2-5-15,1-2-8 0,2-2 3 16,0-2 15-16,1-5 10 0,1-3 0 0,0-5 3 16,4-2 4-16,0 0 10 0,5-7 13 15,2-3-5-15,1-4 0 16,0-3-7-16,-2 1 3 0,-1-5 0 0,-6 2-7 15,-3-1-2-15,0-2-5 16,-4-2-7-16,1-1 0 0,-2 0-13 16,0-1-44-16,-2-2-69 0</inkml:trace>
  <inkml:trace contextRef="#ctx0" brushRef="#br0" timeOffset="21693.1815">12581 5525 341 0,'0'0'6'16,"0"0"2"-16,0 0-7 15,0 0 1-15,0 0 4 0,0 0 1 0,0 0-5 16,0 0-1-16,-34-15 0 0,31 20 2 16,0-1-3-16,1 1-1 0,2 3-1 15,0 3 0-15,6-1-6 0,3 3-6 16,3 2-4-16,4-2-7 0,1-1-8 16,5 1 9-16,0-3 8 0,2-4 1 15,2 0 7-15,3-4 7 0,3 0 1 16,4-2 4-16,-1 0 16 0,1-4 4 15,2-3 4-15,0-4 1 0,0-1-5 16,0-4-4-16,-1-1-3 0,-2-1-6 16,-2-1-10-16,-3 2 0 0,-2-3-1 15,-3 3 0-15,-3 0-5 0,-2 0-28 0,2-2-45 16,-4 3-54-16</inkml:trace>
  <inkml:trace contextRef="#ctx0" brushRef="#br0" timeOffset="22480.8405">15033 9601 340 0,'0'0'12'0,"0"0"-9"0,0 0-1 16,0 0 0-16,0 0 2 0,0 0 3 15,0 0 1-15,0 0-7 0,-15-97-1 16,15 100-7-16,6 6-1 0,0 4-8 16,10 6 1-16,0 5-2 0,2 2-15 15,3 2-11-15,2-2-19 0,1 0-1 16,3-2 6-16</inkml:trace>
  <inkml:trace contextRef="#ctx0" brushRef="#br0" timeOffset="22595.0091">15361 9772 67 0,'0'0'59'0,"0"0"-11"16,0 0-4-16,0 0 15 0,0 0-6 0,0 0-4 15,0 0-24-15,0 0-10 0,0 0-7 16,478-185-5-16,-437 159-2 0,0 4 1 16,-3 0-2-16,-1 5-3 0,-1 2-23 15,-1 4-35-15,-2 0-78 0</inkml:trace>
  <inkml:trace contextRef="#ctx0" brushRef="#br0" timeOffset="23326.0655">17305 10619 238 0,'0'0'6'15,"0"0"-2"-15,0 0-2 0,0 0 3 0,0 0-5 16,0 0-2-16,0 0 1 0,0 0 1 16,-2 46 1-16,0-24 0 0,0 1 0 15,0 2-1-15,0-2 0 0,2-1 0 16,0-1 0-16,4-2 2 0,1-3-2 16,0-3 1-16,3-4-1 15,-2-3 0-15,4-2 0 0,0-4 0 0,4 0 14 16,6 0 13-16,2-6-5 0,3-2-5 15,6-6-1-15,2 0-1 0,1-5-3 16,-1-2 0-16,5-2-4 0,-3-2-3 16,1 0 0-16,1-2-4 0,0 1-2 15,5 3 1-15,-3-3-5 0,5 7-19 0,5-3-30 16,4 4-34-16,-3 2-118 0</inkml:trace>
  <inkml:trace contextRef="#ctx0" brushRef="#br0" timeOffset="45767.6866">7154 12228 122 0,'0'0'85'16,"0"0"-78"-16,0 0-1 16,0 0 9-16,0 0 4 0,0 0-1 0,76 8 1 15,-68-7-9-15,-1 2-7 0,3 1-2 16,-2-2 0-16,2-2 1 16,3 0-2-16,-2 0 0 0,4 0 0 0,0-2 0 15,3-1 3-15,0-1-3 0,2 0 1 16,2-3-1-16,-2 2 0 0,5-3 0 15,0-1 2-15,4 2 0 0,-2 0-2 16,4-2 0-16,0 1 0 0,2 0 2 16,1-1-2-16,1 0 1 0,0-1-1 0,4 1 0 15,-5-3-1-15,4-1 1 16,-1 0 0-16,2-2 0 0,-4 1 0 0,1-2 2 16,1 3-2-16,-1-4 0 15,2 1-1-15,-2 0 0 0,3-3 1 16,1 2 0-16,-4-2-2 0,3-2 2 15,2 1 0-15,-2-4 0 0,2 1 2 0,0 1-2 16,1-2 0-16,2 3 2 0,-1-3-1 16,0-1 0-16,0 1 4 0,2-3 0 15,-3 2 6-15,0-4-6 0,-2 1 7 16,2 0-8-16,-3-3-1 0,1 2 1 16,-1-2-3-16,2-2-1 0,-2 2 1 15,0-4-1-15,1 4 0 0,-1-1-1 16,-1 0 1-16,4-3 0 0,-4 0 0 15,1 0 1-15,0 1-2 0,-3-2 1 16,5 2-2-16,-2-3 2 0,-1 1 0 16,-1 0 0-16,4 0 0 0,-3-1 0 15,-1 2 0-15,2-3 1 0,-3 2-1 0,1-3 0 16,-3 1 0-16,2 2-1 0,0-5 0 16,1 3-2-16,0-2 3 0,-1 2-1 15,0-2-1-15,1 1-1 0,-1-2 0 16,2 2 3-16,-2-3 0 15,-1 0 1-15,2 1 0 0,-2 0-1 0,1 1 0 16,1-2 0-16,-2 3 0 0,2-1 0 16,-2 1 0-16,2-1 0 0,-1 1 0 15,1-2 0-15,-1 0 1 0,0 0-1 16,0 2 0-16,-2-3 0 0,2 2 0 16,0-3 0-16,0 1 0 0,0-1 0 15,0 1-2-15,1 1 1 0,-2 1-1 16,2-2 2-16,-3 2-4 0,0 1 3 0,1-3 1 15,-2 3 0-15,1-2-1 0,-2 2 1 16,-1 2-5-16,-1-3 4 16,-1 1-1-16,-2 0 1 0,1 2 1 0,-3 0 1 15,1-5-1-15,-3 2 1 0,1-2-2 16,-2-1 1-16,2 1 0 0,-2 0 0 16,2 2 0-16,2-2 0 0,-1 5 1 15,1-1 0-15,-4 0-1 0,4 1-1 16,-1 3 1-16,1 0-2 0,1 0 2 15,-2 0 0-15,2 4-2 0,0-2 2 16,-1 1-1-16,3 0 1 0,-1 3 0 16,1-3 0-16,0 2-1 0,0 0 1 0,-2-1 0 15,2 0 1-15,-2 1-1 0,1-2-1 16,1 1 1-16,5 4 1 16,-3-3-1-16,4 2 0 0,0 4-1 0,-1 0 1 15,1 1 0-15,0 2-1 16,-2 1 0-16,0 1 1 0,-2 1 0 0,1 0-1 15,0 3 1-15,0 0-1 0,-1 0-3 16,2 5 3-16,-1-1 0 0,-2 3 0 16,1-1 1-16,0 5 0 0,-1 0-3 15,2 1 3-15,-1 1 0 0,4 2 1 16,-2-1-3-16,1 2 2 0,0 1 0 16,-2 3 0-16,0 2 0 0,-2 1 1 15,3 2-1-15,0-2 1 0,-3 5-1 16,0-1 2-16,-3 2-2 0,2 4 0 15,-1-1-2-15,-1 5 2 0,2-1 0 16,-3 3 0-16,1 1 0 0,2-1-1 16,-2 3 1-16,-1 1 0 0,2-1 0 0,-3 3-2 15,2-4 2-15,-5 4 0 0,3-2 0 16,-2 2 1-16,1 3-1 0,-1 0 0 16,0-1 1-16,1 7 0 15,-1-4-1-15,0 4 2 0,2 1-2 16,-1 0 2-16,2 4-3 0,1-1 1 0,1 3 0 15,-1 1 0-15,2 0 0 0,2 5-3 16,0 1 2-16,2 0 1 0,2-1 0 16,-2 4-2-16,1 0 2 0,-1-1 0 15,0 1-5-15,-1 1 5 0,-2-1-1 16,0 0-4-16,-2 0 5 0,1-1 0 16,-2 1-1-16,0-1 1 0,1 0-1 15,0 1 0-15,0-2 1 0,1 4-1 16,2-2 0-16,-3 0 2 0,2-4-1 15,0 1 0-15,-1 0 0 0,4-1 0 0,-2 1 0 16,2 0 0-16,-1-3 0 16,2 2 1-16,1-2 0 0,0 6-1 0,1-6 0 15,0 2-1-15,-1 1 0 0,3 0 1 16,3-1 1-16,-3 1-1 0,1-4 1 16,3 2-1-16,0-2-2 0,1-1 2 15,2-1 0-15,1 0-3 0,1 0 3 16,1 1 0-16,1-2 2 0,1 3-2 15,1-5 0-15,2 0 0 0,0 0 2 16,0 0-2-16,2-2-1 0,2 2 1 16,0-2-3-16,3 1 3 0,0-1 0 15,2-1 2-15,-1 0-1 0,3-2-1 16,-1-2 0-16,3 0 0 0,2 0 0 0,-1-3 0 16,2 1 0-16,2-3 0 15,-2 3 0-15,7-2 1 0,0-2 2 16,1-1-3-16,2 0 2 0,2 0-1 15,1-4 3-15,3 1 2 0,1 0 4 16,5 0 2-16,0-2 7 0,4 0-2 0,-1-1-1 16,-1 0-5-16,0-3 0 0,-4 0-2 15,0-2-1-15,-4-2-5 0,-3-2-1 16,-2-1 1-16,-5-3 1 16,-5 0-2-16,-5-3-2 0,-5-1 1 0,-9-3 0 15,-5-2-1-15,-6-3-2 16,-7 0-11-16,-4 0-13 0,-5-5-25 0,1-5-33 15,-5-1-103-15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5:51:35.737"/>
    </inkml:context>
    <inkml:brush xml:id="br0">
      <inkml:brushProperty name="width" value="0.05292" units="cm"/>
      <inkml:brushProperty name="height" value="0.05292" units="cm"/>
      <inkml:brushProperty name="color" value="#FF0000"/>
    </inkml:brush>
  </inkml:definitions>
  <inkml:trace contextRef="#ctx0" brushRef="#br0">5817 10187 54 0,'0'0'43'0,"0"0"-8"0,0 0-16 0,0 0 2 16,0 0 1-16,0 0-1 0,-11-25-5 15,7 23 1-15,2-1 0 16,-1 0-1-16,0 3-2 0,1-3 3 0,2 3 1 16,0-3-3-16,0 3-3 0,0-1-5 15,0 1-7-15,5 1 0 0,4 2-7 16,8 0 6-16,9 3-1 16,8-1-2-16,7-2-4 0,1 0 1 0,6-3 0 15,-2 0 6-15,1 1 2 0,-1-1-1 16,3 0 2-16,1 2-2 0,2-2 2 15,-1 0-2-15,-3 0 0 0,-3 0-2 16,-7 0 2-16,-5 0 0 0,-3-3 2 0,-1 3-2 16,0 0 2-16,-1 0-2 15,0 0 0-15,-5 0-1 0,-4 0-5 0,-4 0-12 16,-5 0-14-16,-5 0-1 16,-2 0-21-16,-2 0-20 0</inkml:trace>
  <inkml:trace contextRef="#ctx0" brushRef="#br0" timeOffset="284.0994">6747 10038 323 0,'0'0'5'0,"0"0"11"16,0 0-9-16,0 0-2 0,0 0-4 15,0 0 1-15,0 0-2 0,0 0 0 16,135 58 0-16,-115-42-1 0,2 1-3 15,-4 0 0-15,-2-3 3 0,0 0-1 16,-5-1 2-16,-1 2-2 0,-1-3 2 0,-5 1-2 16,-2-1 0-16,-2-4 1 0,0 1 1 15,-7-3 0-15,-9 1 0 0,-8-3 1 16,-9-2 16-16,-6-1-1 0,-8-2-11 16,-1 1-3-16,0 3-2 15,2-2-26-15,5-2-86 0</inkml:trace>
  <inkml:trace contextRef="#ctx0" brushRef="#br0" timeOffset="2066.2022">5932 11283 82 0,'0'0'10'0,"0"0"-5"16,0 0-3-16,0 0-2 0,0 0 1 16,0 0 0-16,0 0 1 0,-20-8 0 15,18 8 3-15,2 0-2 0,0 0 2 16,0-2 9-16,0 2 2 0,0-1-2 15,0 1-7-15,0 0-1 0,0 0-5 16,0 0-1-16,1 0 0 0,0 0 0 16,4 0 1-16,1 0-1 0,0 0 2 15,2 1-2-15,1-1 0 0,3 2 0 16,0 1 2-16,4-3-2 0,1 3 0 16,3-1 0-16,2 1 0 0,1 0 0 15,5-2 1-15,3 2-1 0,2-2 1 0,5-1-1 16,2 3 0-16,3-3 0 15,8 3 2-15,5 0-4 0,6-2 2 0,5 2 0 16,5-2 0-16,0 1 0 0,-3-2 2 16,-2 1 0-16,-6-1-1 0,-5 0 12 15,-3-2 12-15,-6 0-6 16,-2 0-9-16,-5 1-5 0,-5 0-1 0,-6-2-4 16,-3 0 1-16,-6 0-2 0,0 1 2 0,-5-3-1 15,-4 1 0-15,-4-1-1 16,-1 0-5-16,-2 3-7 0,-3-1-10 15,-1-3-6-15,-1 3-9 0,-6-1-14 16,-2 1 4-16</inkml:trace>
  <inkml:trace contextRef="#ctx0" brushRef="#br0" timeOffset="2285.801">7106 11201 132 0,'0'0'42'0,"0"0"-30"0,0 0-11 0,0 0 0 15,0 0 0-15,0 0 0 0,0 0-1 16,0 0 4-16,138 77-4 0,-122-63 1 16,0-2 0-16,-3 1-1 0,0 1 0 15,-4-3 0-15,-4 1 2 0,-5-3-2 16,-2 1 1-16,-7 0 5 0,-7 0 9 16,-2-3 4-16,-3 1-3 0,-6-3-5 0,0 2-6 15,-2 0-3-15,-6-1-2 16,-1 3 0-16,-5-3-28 0,0-1-61 0</inkml:trace>
  <inkml:trace contextRef="#ctx0" brushRef="#br0" timeOffset="4931.7439">5942 12329 31 0,'0'0'55'0,"0"0"-32"0,0 0-3 16,0 0-1-16,0 0 9 0,0 0-5 15,-37-11 3-15,31 10-4 0,-2-1-4 16,0 2-3-16,3 0-4 0,-1 0-2 16,1 0-2-16,1 0-2 0,2-1-3 0,1 1 3 15,1 0-5-15,0 0 0 0,2 1 0 16,9 2-1-16,8 4 1 16,8-2 0-16,9 2 2 0,4-1-2 0,5 0-11 15,4-2-1-15,1 0 5 0,0 0 7 16,4-1-2-16,0 0 2 0,0-2 0 15,0-1 0-15,0 2 0 0,0-2 0 16,-5-2 2-16,0 1-1 0,-7-1-1 16,-3 1 1-16,-5-2 1 0,-7 3 3 15,-5 0-4-15,-4 0 1 0,-4 0-2 16,-2 0 2-16,-5 0-1 0,-4 0-1 16,-1 0-1-16,-1 1-1 0,-1 2-5 15,0-1-14-15,-2 1-12 0,-2 0-9 0,-4-3-28 16,-1 0-59-16</inkml:trace>
  <inkml:trace contextRef="#ctx0" brushRef="#br0" timeOffset="5181.6013">6716 12226 207 0,'0'0'8'0,"0"0"-3"15,0 0-4-15,0 0-1 0,0 0 1 16,0 0 1-16,0 0-1 0,0 0 0 16,136 42-1-16,-124-30 13 0,0 2-1 0,-2 0 3 15,-3 0-3-15,-1 3 1 16,-3-3-9-16,-2 1 2 0,-1 0-2 16,-2-2-1-16,-5-1 0 0,-2-2-2 15,-6-1 0-15,-8-1 2 0,-5-3-1 0,-6 1-1 16,-4-3-1-16,1-3-51 0,6-2-143 15</inkml:trace>
  <inkml:trace contextRef="#ctx0" brushRef="#br0" timeOffset="9701.1474">15389 10275 87 0,'0'0'93'0,"0"0"-64"0,0 0-10 16,0 0-4-16,0 0-4 0,0 0-4 15,-15 0 2-15,9-2-5 0,1 2 3 16,1 0-3-16,1 0-4 0,1 0 1 15,1 0 0-15,1 0-1 0,0 0 0 16,0 0 1-16,0 2-2 0,0 1-1 16,4 0-52-16,4-3-174 0</inkml:trace>
  <inkml:trace contextRef="#ctx0" brushRef="#br0" timeOffset="12862.1769">14975 10597 272 0,'0'0'5'16,"0"0"13"-16,0 0-4 0,0 0-2 15,0 0-7-15,0 0-1 0,0 0-2 16,0 0-2-16,0 0-2 0,-141-50 2 15,114 50-11-15,-3-1 1 0,-3 1 0 0,-2 3 4 16,-3 3 1-16,-2-2 1 16,-3 4-1-16,-2-3 3 0,-5 1 2 15,-5 2 0-15,-4-2-2 0,-8-1 2 16,-9-1 2-16,-6 2-1 0,-7-1-1 0,-8 2 0 16,-5 2 0-16,-9-3 0 0,-6 1 1 15,-6-1-1-15,-5 3 2 0,-6-2-1 16,-5 2-1-16,-3-1 0 0,-4 3-2 15,1-3-6-15,-4 1-10 0,0 2 10 16,-4-2 5-16,0 2 1 0,2 0-1 0,1 0 3 16,1 0 3-16,4 0-3 15,0-1 2-15,2 2 1 0,5-2 2 0,8 4-3 16,6-3 5-16,4 1 1 16,4 1 4-16,5-1 1 0,3 1 0 15,6 2 0-15,6 1-2 0,6 0-1 16,6 0-6-16,10 2 2 0,1-2-6 0,7 0 0 15,4-1 2-15,4 1-2 0,4 0 0 16,4-3-2-16,2 0 2 0,4-1 1 16,6 0-1-16,2-1-1 0,4-3 0 15,3 3 0-15,3-4-2 0,4-1 1 16,6 0 2-16,3-3 0 0,6 1 0 16,3-2 0-16,2-2 0 0,2 0 0 15,0 0 0-15,3 0 0 0,5 0-3 16,11 0 3-16,8 0 0 0,7 0 0 15,7 3 0-15,4-2-8 0,2 1-6 16,4-1 0-16,1-1 9 0,4 2 4 16,2-2 1-16,2 0-1 0,1 0 1 15,3 0 3-15,0 1-3 0,4 1 0 0,3 1-1 16,1 3 1-16,2-2-1 0,2 0 1 16,2 2-6-16,2-3-21 0,1-1 7 15,1 1 2-15,1-2 0 16,3 4 13-16,5-5 5 0,1 3 0 0,7-1 0 15,3 0 0-15,4-2 0 0,3 1 0 16,0-1 1-16,3 0 6 0,0 2 2 16,1-1 3-16,1-1 0 0,2 0-7 15,1-1 4-15,2 2-1 0,0-1-3 16,1 3-2-16,2 0-3 0,3 2 3 16,0 0-3-16,2 0-1 0,1-1-2 15,-2 2 3-15,-1 0 0 0,-2 1 1 16,1-1-1-16,-1 1 0 0,1-1-1 15,4 0 1-15,-2 1 0 0,-6-1 1 0,-6-1 5 16,-8 0 12-16,-9 2 18 16,-8-1-8-16,-9-1-14 0,-7 2-11 15,-7 2 2-15,-10 0-5 0,-13 0 0 0,-9 1 0 16,-14-6-42-16,-11-2-79 0</inkml:trace>
  <inkml:trace contextRef="#ctx0" brushRef="#br0" timeOffset="14180.7692">14517 11806 73 0,'0'0'17'0,"0"0"4"0,0 0-4 0,0 0 0 15,0 0-4-15,0 0-4 0,0 0-1 16,0 0 9-16,-17-124-13 16,17 118-1-16,0 3 6 0,0 0-2 0,0 3-2 15,0 0-1-15,-1-2-2 16,-1 1-2-16,0 1 0 0,0 1-1 0,-2 2 1 15,-2-1 0-15,2 4 0 0,-2 0 0 16,-1-1 0-16,-1 3 1 0,-4 1-1 16,-1-1 0-16,-4 1 0 0,-3 0 0 15,-6 0 0-15,-4 1 0 0,-4-1 0 16,-8 1 0-16,-4-1 1 0,-7 1-2 16,-3 0 1-16,-3 2-6 0,-7 1-22 15,-1-1-8-15,-5 0-11 0,-6 1 1 16,9-4-17-16</inkml:trace>
  <inkml:trace contextRef="#ctx0" brushRef="#br0" timeOffset="14511.6137">11974 12065 107 0,'0'0'19'0,"0"0"5"16,0 0-9-16,0 0-5 0,0 0-3 15,0 0-7-15,0 0-1 16,0 0-1-16,0 0 0 0,-1273 158-2 0,1145-140 0 15,2 1 2-15,0 0 1 0,3 2 1 16,4-1 0-16,3 2 0 0,4-3 0 16,3 4 3-16,-1 0-3 0,3-4 0 15,-3 4 0-15,5-3 0 0,1 0-1 16,1-1 1-16,8 1 0 0,2-1 1 16,6-1 0-16,3-3 1 0,5 0-2 15,2-2 0-15,7 1 0 0,5 0 3 16,5-3 4-16,4-1 0 0,7-2-3 15,6 2-1-15,7-1 1 0,8-4-4 0,3 1 0 16,10-3-4-16,7-1-7 0,2-1 1 16,5 0 5-16,1-1 5 0,0 0 0 15,1 0-14-15,5-2 8 0,1 0 0 16,2-1-28-16,-1-2 12 0,1 1 0 16,-2-1-19-16</inkml:trace>
  <inkml:trace contextRef="#ctx0" brushRef="#br0" timeOffset="14612.1404">8276 12595 0 0,'0'0'3'0,"0"0"3"0,0 0-4 15,0 0-2-15,0 0-2 0</inkml:trace>
  <inkml:trace contextRef="#ctx0" brushRef="#br0" timeOffset="15112.0835">8454 12537 30 0,'0'0'17'0,"0"0"-4"0,0 0 2 16,0 0 5-16,0 0-2 0,0 0-5 16,0 0 4-16,0 0-3 0,0 0 3 15,31-9-4-15,-28 7 2 0,1 2-8 16,1 0-1-16,2-1-3 0,4 1 5 16,3-2 0-16,2 1-1 0,3 1 2 15,5 1-4-15,7-1 1 0,5 2-6 0,7 4 7 16,5-3-4-16,5 2-2 15,3 1-1-15,4-1 0 0,1-1 5 16,2-1-5-16,3 0-3 0,5 0 3 16,4-1-1-16,2-1 1 0,5-1 0 0,5 2 0 15,4-1 2-15,2 1-2 0,4-1 0 16,1 0 0-16,3 1 0 0,3-1 0 16,-2-1-3-16,2 0 3 0,0 2 0 15,1-1 0-15,-2-1 1 0,1 3 0 16,0 0 0-16,4-1 2 0,2 2-3 15,4-1-1-15,2 0 1 0,3-1 0 16,-3 0 0-16,4 1 4 0,1 0 0 16,0 0 3-16,6 2-4 0,0 0-1 0,6 0-1 15,-2 0-1-15,-1 1 2 16,1-1 0-16,2 1-2 0,-2 0 0 16,1-1-2-16,2 1 2 0,-4-2 0 15,-1 3 1-15,0 2 0 0,-3-4 2 16,1 4-3-16,-2 1-4 0,-4-3 4 15,-3 1 3-15,-6 0-1 0,-10-2 0 0,-8 1 1 16,-11-3 5-16,-8 2 6 0,-9-5 4 16,-12 2-6-16,-6 2-11 0,-8-4 1 15,-9 1 1-15,-6 1-3 0,-7 1-4 16,-3 0-46-16,-4-2-52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5:52:28.338"/>
    </inkml:context>
    <inkml:brush xml:id="br0">
      <inkml:brushProperty name="width" value="0.05292" units="cm"/>
      <inkml:brushProperty name="height" value="0.05292" units="cm"/>
      <inkml:brushProperty name="color" value="#FF0000"/>
    </inkml:brush>
  </inkml:definitions>
  <inkml:trace contextRef="#ctx0" brushRef="#br0">10301 11190 117 0,'0'0'15'0,"0"0"-11"16,0 0-4-16,0 0 2 0,0 0 1 0,0 0-2 15,0 0 0-15,37 9-1 16,-33-7 0-16,1-2 0 0,0 0 0 0,1 0 0 16,0 0 1-16,0 0 0 15,-1 0-1-15,2 0 4 0,0 0-2 0,1 0 1 16,0 0-2-16,0 0-1 0,1 3 1 15,2 0-1-15,-1-3 0 0,1 1 1 16,-1 1 0-16,0-2 1 0,1 1-1 16,0 0 0-16,-1 1 4 0,2-1-3 15,-1 2-2-15,-1 1 0 0,1-2 0 16,-1 1-3-16,3-1-5 0,-1-1 1 16,-2 2 0-16,4-1 2 0,-2-1 4 15,1 1 1-15,0-2 0 0,-1 0 0 16,1 0 1-16,0 0 4 0,1 0 5 15,0 0-2-15,2 0-3 0,-1-2 0 16,2 0-3-16,-1 0 0 0,1 0-1 16,-1 1 2-16,1-2 0 0,-1 1-3 0,2-1 2 15,-1 0 0-15,-1 0-1 0,2-1-1 16,-1 0 1-16,1-1 0 0,1 1 1 16,2 0-2-16,1 0 0 0,-2 1-4 15,3 1 1-15,0-3-10 0,1 1 1 16,-1-2 0-16,2 0 6 0,-1-1 2 15,0 0 4-15,0-1-2 0,1 2-6 16,-1-1 6-16,3 0 2 0,-4 0 0 0,2 0-1 16,-1-1 1-16,1 2 1 15,-1-3 10-15,2 0 0 0,-2 2-3 16,0-1 2-16,1 0 1 0,-2 1-6 16,2-1 2-16,-2 0-2 0,2 4-3 15,1-1 4-15,-1-1 0 0,3 3-3 16,0-3-2-16,2 1-1 0,0 1 1 0,1 0-1 15,0-2 1-15,1 0-1 0,-2 1 0 16,1 1 0-16,-1-1-1 16,1 2 2-16,-2-1-2 0,1 0 0 0,-1 1 1 15,1-3 0-15,-1 3 0 0,-2-2 1 16,1 0-1-16,1 1 1 0,-2 1-1 16,1 0 0-16,1 0 0 0,-1 0-2 15,-2 2-2-15,4-1-5 0,-4-1-7 16,0 0 2-16,-1-1 1 0,0-1-5 15,-2-1 4-15,0 2 3 0,-3 0 3 16,1-2 3-16,-1 3 0 0,-1-5 1 16,0 3-3-16,-1-2-11 0,1-1-9 0,1 1 10 15,-2-2 17-15,2 0 2 16,-1 2 11-16,1-2-3 0,-1 3-2 0,0-3 7 16,1 1 3-16,1 2 1 15,-2-1-6-15,1 1-4 0,1 1-1 16,-1-2-2-16,1 0-4 0,-1-1 1 15,-3 1-2-15,4 0-1 0,-2 1 0 0,1 0 1 16,1-2-1-16,-2 2 0 0,1 0 0 16,-1-1 0-16,-1 1 0 0,2 0 0 15,-4 0 0-15,2-2-1 0,-1-1 2 16,-2 2-1-16,0-3 0 0,0 1 0 16,-2 2 0-16,2-2 0 0,-2 0 1 15,4 1 4-15,-4-1 6 0,1 0-5 16,0-1-4-16,0 1 5 0,1 1-6 15,0 1-1-15,1 0-1 0,1 2-7 16,-1-2-5-16,2 1-10 0,-2-2-3 16,2 2-7-16,-2-2-22 0</inkml:trace>
  <inkml:trace contextRef="#ctx0" brushRef="#br0" timeOffset="817.875">13738 10425 30 0,'0'0'12'15,"0"0"-5"-15,0 0-1 0,0 0 2 16,0 0-4-16,0 0-1 0,0 0-1 15,163-65 0-15,-145 56 3 0,4 0 0 16,-1 0-1-16,1 0 3 0,0 0 2 16,2 0-7-16,-2-1 2 0,1 1-3 15,1-2 0-15,0 2-1 0,0-2 0 16,-4 2 1-16,3-2-1 0,0 2 0 16,-1 1-1-16,-3-3 1 0,2 0 1 15,-3 1 2-15,1 0 1 0,0 1 5 16,0-2-4-16,-1 0-1 0,-1 0 3 15,0 2-1-15,2 0-3 0,-3-2 1 0,0 1 1 16,1 0 0-16,-1 2-4 0,0-1 3 16,1-1-4-16,-2 1 0 15,1 0 0-15,1-1 0 0,-1 1 0 0,1-1 0 16,-1 2-5-16,0 0 5 0,1-2 0 16,0 0 0-16,-1 2 0 0,1 0 0 15,0-1 1-15,0-2 0 0,-1 4 1 16,0-1-2-16,-1 0 4 0,-1-1-1 15,-1-1 8-15,0 1-6 0,-1 1 0 16,0-1 0-16,2 0-2 0,-4 0 0 16,3 1-2-16,-3-3 0 0,0 2-1 0,2-1 0 15,-1 0-2-15,0 1 2 16,1 2 0-16,0-2-2 0,1-1-6 16,0 1 2-16,0 0-9 0,2-1 10 0,-2-2 2 15,3 0-2-15,-2 1 1 16,2-1 3-16,-2 3 1 0,1-3 1 15,1 1-1-15,-1 1 2 0,0-1-2 0,1 1 0 16,-1 1 0-16,2-1-2 0,0 1 1 16,0-1 0-16,1 1-12 0,-1 1-11 15,2-3-3-15,-2 4 0 0,1-3 14 16,0 1 4-16,0-1 9 0,0 1 2 16,0 0 1-16,2-1 12 0,-2 0 10 15,1 2-12-15,1-1 0 0,-2 1 0 16,1-1 0-16,1 1-3 0,-1 1-5 15,0 0-5-15,-1-1-2 0,2 1 2 16,-2 0-1-16,2 1-3 0,0 0 0 16,-3-3-3-16,1 4 4 0,-2-6 3 0,3 5 0 15,-2-2 2-15,-1 0-1 0,2 2 0 16,-1-2 6-16,1 2-4 0,-2-2-2 16,0 1-1-16,1 0 0 0,-1-2-5 15,-1 2 0-15,4-1-1 0,-2 1-2 16,1 3 1-16,1-4-3 0,-2 1 3 15,5 3-2-15,-3-2 2 0,2 0 1 16,-1-3 3-16,3 3 2 0,-2-1 0 16,1-1 1-16,0 2 1 0,-1 2 3 15,-1-3 6-15,1 3-1 0,1-2-3 16,-3 1-1-16,2 1 4 0,-1 0 0 16,1-2-4-16,0 3 1 0,0 0-6 15,-1 0-4-15,2 0 4 0,0 0-9 16,-1 2-4-16,2-2-3 0,-2 1-4 0,1 0-6 15,2-1-13-15</inkml:trace>
  <inkml:trace contextRef="#ctx0" brushRef="#br0" timeOffset="1347.8858">16744 9129 23 0,'0'0'26'0,"0"0"-16"16,0 0-3-16,0 0-7 0,0 0 3 16,0 0 1-16,0 0 1 0,171-13 3 15,-150 12-8-15,-1-2 1 0,1 3 2 16,-1-2-2-16,2-1 3 0,-3 2 0 15,1-1 2-15,-1-1 0 0,1 1-4 16,-1-1 1-16,2 0-2 0,-3 3 0 0,6-3-2 16,-2 3-5-16,0-2-2 0,-1 1-7 15,3-1 3-15,-2 1 8 0,5-1 0 16,-3 1 4-16,2-2 0 16,0 1 1-16,-1 0 5 0,2 0 0 0,-2-1 6 15,0 2-5-15,1 2 2 16,2-2-9-16,1 0 0 0,-2 1 0 15,3 0-3-15,1 0 1 0,-1 0-5 0,1 0 0 16,0 0 3-16,1 0 3 0,-1 0 1 16,0 0 2-16,2 0 1 0,0 1 2 15,-1-1 4-15,1 0-3 0,-3 0 1 16,3 1-1-16,-2-1 3 0,1 2-9 16,1-2 4-16,-2 0-3 0,2 0-2 15,2 0 2-15,-2 0 3 0,1 1-1 16,-1-1 2-16,1 0-1 0,-1-1-4 15,0-1 4-15,0 0-4 0,-1 0 1 16,0 0 2-16,0 1-6 0,-1-2 0 16,-2 0-1-16,2-2-2 0,1 1 6 0,-2 1-2 15,-1-2 2-15,-1-1 0 0,2 1 1 16,2-1-2-16,0 1 2 0,-2 2-1 16,-1-3 1-16,0 6 2 0,2-5-3 15,1 2 0-15,0 2-4 0,1-4-2 16,-1 1-3-16,-1 3-10 0,1-5-12 15,0 3-20-15</inkml:trace>
  <inkml:trace contextRef="#ctx0" brushRef="#br0" timeOffset="1783.2713">19406 8954 26 0,'0'0'43'0,"0"0"-21"15,0 0-12-15,0 0-1 0,0 0-9 16,0 0 0-16,0 0 1 0,0 0-1 16,0 0-4-16,304-43 3 0,-276 36-2 15,3 4-5-15,-2-3 4 0,0 1 4 16,1 2 0-16,0-1 2 0,1-1-1 15,-1-1 12-15,0 2-3 0,0-2 1 0,1 2 5 16,-1 2-4-16,1-4-7 0,1 3-4 16,0 0-1-16,1 3-4 15,1-2-5-15,0 1-4 0,0-2 9 0,2 3-10 16,0-2 0-16,-1 1 1 0,-1-1 3 16,1 1-4-16,-1-1 2 0,1 0 1 15,0 1 1-15,-1 1 0 0,0-2 9 16,0 2 1-16,-1-3 10 0,-1 0 0 15,0 1 9-15,1 2 0 0,0 0-5 16,2-1-4-16,-2 1 4 0,4-2 9 16,-2 1-8-16,1 1-3 0,1 0 5 15,0 1-7-15,3 1-6 0,-2 1-4 0,2-3 0 16,-1 3-1-16,3 0-9 16,0-1 6-16,-3 1 1 0,6-3-6 0,-3 3 8 15,2-3 1-15,-1 2 4 16,-3-2-1-16,1 0 8 0,-3 1 0 0,-3 1 8 15,-1-1-1-15,-2 1-4 0,-2-2 1 16,-2 0-7-16,-2 0-2 0,-4 0 1 16,-3 0 3-16,-1 0-7 0,-3-2-3 15,2 1 0-15,-5 1-2 0,2 0-6 16,-1 0-19-16,1 0-17 0,-1 0-73 16</inkml:trace>
  <inkml:trace contextRef="#ctx0" brushRef="#br0" timeOffset="7812.3273">16941 5711 341 0,'0'0'18'0,"0"0"-18"16,0 0-18-16,0 0 7 0,0 0 8 15,0 0 1-15,0 0 3 16,0 0-2-16,-143-54-6 0,113 48-7 0,-3 1 10 16,-1 1-5-16,-5 1 4 0,1-1 4 15,-3 1-3-15,-4-1 1 0,-4-2 3 16,-3 0 0-16,-5 0 0 0,-1-1 3 15,0 1-3-15,1 1 0 0,-3-2 1 16,3 1-1-16,-1-1 4 0,1-1-4 16,5 0 0-16,4 2 4 0,5 0 1 15,3-1-5-15,5 2 20 0,4 1-13 16,5 0 1-16,6 4-3 0,5-3 0 0,2 1-3 16,4 2 0-16,3-1-2 0,5-1 1 15,1 2-1-15,0-3-2 0,1-1-43 16,5-3-103-16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19-06-28T05:53:05.174"/>
    </inkml:context>
    <inkml:brush xml:id="br0">
      <inkml:brushProperty name="width" value="0.05292" units="cm"/>
      <inkml:brushProperty name="height" value="0.05292" units="cm"/>
      <inkml:brushProperty name="color" value="#FF0000"/>
    </inkml:brush>
  </inkml:definitions>
  <inkml:trace contextRef="#ctx0" brushRef="#br0">8022 15954 192 0,'0'0'138'16,"0"0"-119"-16,0 0-14 0,0 0 8 15,0 0 3-15,0 0-12 0,0 0 0 16,-4-17-4-16,6 14-5 0,4 1 2 16,2-1-5-16,4 1 0 0,2-2 4 0,5 1 1 15,1 1-5-15,4-1 8 16,3 1-2-16,6 0-4 0,1 0-8 0,3 0 6 15,6 0 5-15,-2-1 2 16,7 2-3-16,2 0 2 0,5 2 2 16,3-1 11-16,2 0-9 0,3 0-2 0,3 0 5 15,0 3 0-15,2-1-4 16,3 1 5-16,1 0 6 0,5 0-12 0,-1 0-12 16,5-1 12-16,4 0 3 0,3-1-3 15,5 2 0-15,4-2 7 0,6 2-7 16,2 0 0-16,2 0 4 0,0-2-4 15,1 1 1-15,0 1 0 0,-2-1-1 16,2 1 0-16,-1-1 0 0,0 1 0 16,0-1 2-16,-1 2 1 0,1 0 0 15,4-1-3-15,1 2-2 0,0 1 2 16,4-2 1-16,0 2 0 0,3-1-2 16,2 2 2-16,4 0-4 0,5-1 5 0,3 0-4 15,4-1 2-15,2 3 0 0,2-1 0 16,0-2 6-16,3 4-6 0,4-1-6 15,3 2 1-15,3 2 10 0,1-2-4 16,-2 0 1-16,1 1 3 0,-1-1-3 16,-2 1 8-16,-8 0 8 15,-3-1-8-15,-5 1 2 0,-5-4 0 0,-5 0-5 16,-3 0-6-16,-6 0 4 0,-8-2-3 16,-5-3-1-16,-10-1 0 0,-6-1-1 15,-6-4-1-15,-6-3-5 0,-4 0 4 16,-5-1-11-16,-9-1-21 0,-6 0-30 15,-5-1-36-15,-8 0-78 0</inkml:trace>
  <inkml:trace contextRef="#ctx0" brushRef="#br0" timeOffset="2234.0682">8558 14599 294 0,'0'0'24'0,"0"0"-19"0,0 0-5 0,0 0-5 15,-10 4 0-15,5 5 5 0,0 5 0 16,-2 3-1-16,2 5 0 0,-1 4 1 16,1 3 0-16,-1 6-3 0,-2 3 3 15,4 6 0-15,-1 5-2 0,0 1 2 16,1 2 2-16,2 0-2 0,1-2 0 15,0 0 0-15,1-5 0 0,0-1 0 16,0-3 1-16,0-1 6 0,0-1 7 16,1-5-1-16,0-4 9 0,-1-2-5 15,0-4-6-15,0-2-2 0,0-2-4 0,-1-5-1 16,0-1-1-16,-2-3-3 0,0-7 1 16,0-1-2-16,3-3 1 15,0 0-13-15,-2-6-55 0,-1-9-30 0</inkml:trace>
  <inkml:trace contextRef="#ctx0" brushRef="#br0" timeOffset="2783.5517">8464 14647 366 0,'0'0'8'15,"0"0"5"-15,0 0 1 0,0 0-1 16,0 0-12-16,0 0-1 0,0 0 0 16,0 0-4-16,0 0-10 0,100-148 3 15,-77 131-6-15,4-3-1 0,5 4 15 0,1 0-4 16,2 5 6-16,6 3-4 0,0 2 3 16,2 6-3-16,1 2-4 0,0 2 4 15,-3 8 2-15,-1 1 3 0,-5 5-5 16,-1 4 5-16,-3 5 1 0,-4 6-1 15,-2 3 4-15,-5 5-3 0,-3 3-1 16,-5 1 0-16,-1 5-1 0,-5 0-2 16,-4 1 3-16,-1 0-3 0,-1 1 2 15,-1 0 1-15,-1-1 0 0,0-1 1 16,-2 0 0-16,4-3 0 0,0 0-1 16,0 0 1-16,4-2 0 0,0-3-1 15,3 0 3-15,2-3-3 0,-1-5 1 16,1-3 2-16,-3-3-1 0,3-3-2 15,-5-4 0-15,0-5 1 0,-2-1 0 16,-1-6-1-16,-1-4 2 0,0-2-2 16,-3-3 0-16,-8-8-22 0,-1-10-78 0,1-1-100 15</inkml:trace>
  <inkml:trace contextRef="#ctx0" brushRef="#br0" timeOffset="3298.8818">9311 13912 267 0,'0'0'19'0,"0"0"-14"16,0 0 8-16,0 0 9 0,0 0-3 16,0 0-6-16,0 0-1 0,0 0-10 0,-33 731 1 15,29-651 2-15,0-1-4 0,2-3 0 16,0-3-1-16,1-4 0 0,1-3 0 16,0-5 0-16,1-9 6 0,4-4 0 15,1-7 3-15,1-6 0 16,0-3 0-16,0-10-1 0,2-3-4 0,-3-4 0 15,0-7-2-15,-1-2 0 0,-2-5-1 16,-1-1 2-16,1-5-3 0,0-5-5 16,2-7-6-16,-5-5-76 0,0-1-69 15</inkml:trace>
  <inkml:trace contextRef="#ctx0" brushRef="#br0" timeOffset="3881.9464">9439 13623 277 0,'0'0'25'0,"0"0"-11"0,0 0 6 16,0 0-2-16,0 0-5 0,0 0-1 15,0 0-10-15,0 0 0 0,0 0 0 0,3-229-1 16,4 210-2-16,3 1 1 16,4 1-3-16,3-1 0 0,4 5-3 15,6 1-4-15,2 2 1 0,3 2-7 0,2 0 1 16,3 2 0-16,2 3 5 15,-2 0 7-15,2 3-4 0,0 2 7 0,-1 1 0 16,1 4-3-16,-5 1 3 0,-1 2 14 16,-1 4-11-16,-5 4 2 0,-2 2 1 15,-3 7-5-15,0 5 1 0,-2 2-3 16,-3 5 1-16,1 3 0 0,-5 7-1 16,2 5 2-16,-3 6 0 0,1 6-1 15,-2 3 3-15,-3 4-3 0,2 3 0 16,-4 4-1-16,-1 1-1 0,-1 3 2 15,-1 0 0-15,0 2 0 0,-1 2-1 16,0 0 1-16,0 0 0 0,0-2 4 16,-1 1-4-16,1-1 3 0,-2-2 9 15,0-3-3-15,0-2-5 0,-2-7 7 0,-2-3 4 16,3-4-1-16,-2-4-2 0,3-4-1 16,-2-2-1-16,-2-5-1 0,-1 0-3 15,1-6-1-15,-2 0-5 16,-1-4 2-16,1-5-2 0,-2-2-4 0,1-7-24 15,-1-4-11-15,-2-8-59 0,2-8-84 16</inkml:trace>
  <inkml:trace contextRef="#ctx0" brushRef="#br0" timeOffset="4632.1419">10339 12576 389 0,'0'0'22'15,"0"0"-20"-15,0 0-1 0,0 0-1 16,0 0 4-16,0 0-4 0,0 0 5 16,-55 245-1-16,50-182-1 0,2 3-3 0,1 6 2 15,2 7-2-15,0 4-3 0,1 4-6 16,3 1-12-16,0 0 10 0,0-1 1 16,0 2 6-16,3 1 4 15,-3 4 1-15,1 1-1 0,0 5 0 0,-1 2 0 16,-2 0 3-16,0 0-2 15,-2 1 6-15,0-3 3 0,-3 0-3 0,0-2-1 16,-4-3-3-16,1-4 5 0,-4 0-5 16,2-4-2-16,0-5 2 0,2-5-3 15,0-7 0-15,1-5 2 0,2-7-2 16,3-5 3-16,0-5-3 0,0-5 1 16,3-7 1-16,1-4 0 0,1-5-1 15,0-5-1-15,-1-6-1 0,1-6 1 0,0-5-5 16,-1-4-5-16,2-1-16 15,1-13-54-15,-2-4-68 0</inkml:trace>
  <inkml:trace contextRef="#ctx0" brushRef="#br0" timeOffset="5264.5876">10490 12808 430 0,'0'0'20'0,"0"0"-20"0,0 0 7 15,0 0 5-15,0 0-7 0,0 0-1 16,0 0-4-16,0 0-2 0,18-151-16 16,-7 144-16-16,3-2-25 0,5 1-15 15,4 3 26-15,3 1 22 0,1 2 22 16,4 1 4-16,1 1 4 0,2 0-4 15,-1 0 2-15,1 6 7 0,-1 0 10 16,2 5 0-16,-4 3-1 0,1 4 2 16,-2 4-11-16,0 6 3 0,-4 4-2 0,-2 7 0 15,-5 3-4-15,0 7-3 0,-4 3-2 16,-1 8-1-16,-6 5 0 0,-1 4 2 16,-5 5-2-16,-2 4 0 15,0 1-2-15,-6 4 2 0,0-1 1 0,0 3 0 16,0 3 0-16,-1 5 4 0,3 4-2 15,0 4 3-15,1 3-1 0,-1 2-3 16,2 3 5-16,1-1-3 0,1-2 2 16,0 0 1-16,2-2 0 0,1-2-2 15,2 0 2-15,0-2-4 0,-2-1 1 16,2-8 2-16,0-5 0 0,0-5 1 16,-1-6-1-16,-1-1-3 0,-1-11-2 15,0-3 3-15,1-6-2 0,-2-5-2 16,-1-6 0-16,0-6 0 0,0-6 0 0,-1-4 0 15,-3-8-2-15,-1-4-8 0,1-5-20 16,1-6-32-16,-1-4-71 16</inkml:trace>
  <inkml:trace contextRef="#ctx0" brushRef="#br0" timeOffset="5864.8276">11275 14257 232 0,'0'0'175'0,"0"0"-160"15,0 0-13-15,0 0 3 0,0 0-3 16,0 0 3-16,0 0-5 0,0 0-1 16,-1-52-5-16,11 48-14 0,4 2-12 15,6-2 11-15,4 3 10 0,1-1 8 16,4-1-1-16,3 3 4 0,3-3-3 15,0 3 3-15,2 0 14 0,-1 0-8 16,-2 0 2-16,-1 3 14 0,-4 2-11 16,3 3-11-16,0 1-3 0,-3 1-4 15,-1 3 11-15,-2 3-4 0,-3 4 6 0,-4 4-3 16,0 4 0-16,-4 3-4 0,-5 5 1 16,2 4-4-16,-8 3 3 15,-2 5 1-15,-4 4-3 0,2 1 3 0,-4 7-2 16,-4-2 4-16,0 5-1 0,-6 0-1 15,3 3 0-15,-2 0 0 0,2-1 0 16,-2 0 0-16,2-3 0 0,2-2 2 16,0-2-2-16,0-3 0 0,5-3 2 15,2-2 4-15,0-3-5 0,2-3 7 16,0-5 1-16,0-1-2 0,0-3-6 16,0-4 1-16,3-2-2 0,0-4 0 15,-1-5 0-15,0-3 0 0,0-4-1 16,1-4-1-16,-2-5-17 0,-1-1-21 0,0-3-52 15,0-7-49-15</inkml:trace>
  <inkml:trace contextRef="#ctx0" brushRef="#br0" timeOffset="6397.7233">12114 14941 144 0,'0'0'197'0,"0"0"-184"16,0 0-11-16,0 0 2 0,0 0-1 16,0 0-2-16,0 0-2 0,0 0 1 15,125-16-14-15,-110 16-3 0,4 1-6 16,-3 1 12-16,4 0 11 0,0 0 1 16,0 2-1-16,0 3 1 0,1 0 1 15,-3 2 3-15,-1 2 0 0,1 3-3 16,-1 3-1-16,-2 5 3 0,-2 2-4 15,-3 3 3-15,-1 4 2 0,0 4 0 16,-3 5-3-16,-1 0-1 0,-1 2-1 16,-2 1 0-16,-1 3 1 0,-2-2-1 0,1 2 0 15,-2 0 0-15,-2-2 0 0,0-2 0 16,-3 1-1-16,1-4 1 0,-2-3 2 16,0-2 1-16,1-1 2 15,-1-3 5-15,1-3-1 0,-1-4 0 0,0-1-2 16,0-6-2-16,0 1-1 0,1-5-4 15,1 0 1-15,1-4 0 0,-1-4-1 16,2-3-3-16,3-1-29 0,0-1-54 16,0-9-21-16</inkml:trace>
  <inkml:trace contextRef="#ctx0" brushRef="#br0">12627 15534 398 0,'0'0'23'15,"0"0"-12"-15,0 0-1 0</inkml:trace>
  <inkml:trace contextRef="#ctx0" brushRef="#br0" timeOffset="7097.5155">13148 15736 387 0,'0'0'20'0,"0"0"-16"16,0 0 1-16,0 0-3 0,0 0-1 15,0 0-1-15,0 0-13 0,0 0-38 16,73-74-39-16,-51 67-17 0,2 1-25 0</inkml:trace>
  <inkml:trace contextRef="#ctx0" brushRef="#br0" timeOffset="7331.7555">13413 15626 57 0,'0'0'48'0,"0"0"9"16,0 0-11-16,0 0-15 0,0 0-4 0,0 0-2 15,0 0-3-15,0 0 1 0,0 0-1 16,361-6-15-16,-338 12 0 0,-3 2-2 16,-6 4-4-16,-1 0 8 0,-4 6-9 15,-1 0-4-15,-2 2 3 16,-5 3-3-16,-1-1 0 0,-1 3 4 0,-5-1 0 15,-2 1-1-15,0-1 1 0,0-2 1 16,1 3 2-16,-2-3-3 0,2 1 2 16,-1-2-2-16,3 0 0 0,0 0 1 0,2-3 1 15,0-1-2-15,0 1 0 16,1-2 0-16,1-1 1 0,-2-2-1 16,0-3 0-16,-1-1-11 0,-3-2-17 15,5-1-28-15,-4-3-28 0,1-3-47 16</inkml:trace>
  <inkml:trace contextRef="#ctx0" brushRef="#br0" timeOffset="7713.3705">13885 15917 260 0,'0'0'114'0,"0"0"-101"0,0 0-7 0,0 0 0 16,0 0-1-16,0 0-2 0,0 0-3 16,0 0-3-16,0 0-12 0,84-82-11 15,-62 73-21-15,2 2 26 16,1 1 13-16,2 1 7 0,0 2 0 0,0 1 1 15,-1 3 13-15,0-1 14 0,-2 4-9 16,-1 4 9-16,-2 4-8 0,-5 1-3 16,-2 4-9-16,-5 0-7 0,-4 3 0 15,-1 2 0-15,-3 1-1 0,1 2 1 16,-2 0 0-16,0 0 0 0,-2 1-1 16,-1-2 1-16,0-1-5 0,1 0-14 15,2-7-58-15,4-6-141 0</inkml:trace>
  <inkml:trace contextRef="#ctx0" brushRef="#br0" timeOffset="38387.0836">10480 16409 169 0,'0'0'10'0,"0"0"-1"0,0 0-1 16,0 0 4-16,0 0-5 0,0 0 9 16,0 0-16-16,28-21 4 0,-27 21-1 15,-1 2 4-15,0 3-4 0,0 5-1 0,-3 3 0 16,-1 2 1-16,-4 3 13 15,0 5-2-15,-4 4-2 0,1 4-3 16,-4 3-3-16,-3 2 0 0,0 1 2 0,0-2-2 16,-2 4-4-16,0 2-1 0,-2 4-1 15,-5 7 0-15,3 2 1 0,-2 0 1 16,6 0 0-16,0 2-2 0,1 2 0 16,2-2 0-16,2-3 2 0,5-5-1 15,0-4-1-15,5-6 0 0,1-2 0 16,4-4 0-16,0-3 0 0,5-4 0 15,-1-5-2-15,1-4-25 0,0-4-23 16,-2-8-32-16,0-4-50 0</inkml:trace>
  <inkml:trace contextRef="#ctx0" brushRef="#br0" timeOffset="39019.5304">10102 16420 190 0,'0'0'21'0,"0"0"0"0,0 0 4 0,0 0 12 15,0 0-8-15,0 0-5 0,0 0-8 16,-31-39-2-16,24 36-9 0,4 0 1 16,1 3 0-16,1-2 5 0,1 2-2 15,-1-1-3-15,1 1-5 0,0 0 1 16,0-1 2-16,0 0 0 0,2 0-4 16,2-2-6-16,2 0-5 0,-1-1 10 15,5-1 0-15,-1 0 0 0,4-3 1 0,3 1 4 16,3 0-4-16,3-3 0 15,4 1 0-15,3-2 1 0,1-3-1 16,0 2 0-16,-1-3 4 0,2 1-2 16,-2-1-1-16,-1 3-1 0,-1 2 0 15,-2 3 0-15,-3 1 0 0,0 4 0 0,-3 3-1 16,-2 2 1-16,0 7 0 0,-1 6 1 16,1 8-1-16,-3 7 2 0,2 8-2 15,-3 5 0-15,3 6 0 0,-1 3 0 16,2 1-1-16,0 0 2 0,1-3-1 15,-1-3 0-15,-1-8 4 0,-3-1-8 16,-1 0 2-16,-3-2 1 0,0 1-15 16,0-8-64-16,-2-13-171 0</inkml:trace>
  <inkml:trace contextRef="#ctx0" brushRef="#br0" timeOffset="49233.8683">15442 2970 275 0,'0'0'4'0,"0"0"1"0,0 0-2 15,0 0 1-15,0 0-3 0,0 0-1 16,0 0-7-16,0 0 0 0,4-32-3 16,-13 31 3-16,-1-2 3 0,-4 1-2 15,2 1 2-15,-2 1 2 0,-3 0 2 16,1 0 0-16,-4 0 0 0,-3 1 1 16,-4 1 1-16,-5-1-2 0,-7-1-1 15,-3 0 1-15,-5 0 1 0,-5 0 1 16,-4-1-1-16,-6-1-1 0,-3 2 0 15,-4-1 1-15,-8 0 1 0,-4 0 1 16,-7-1-1-16,-3 1 0 0,-9-4 1 16,-4 3-2-16,-6-1 0 0,-6-1-2 15,-3-1-3-15,-2-1 2 0,-3 3 0 0,-1-3-3 16,-1 3 5-16,-3 1 1 0,1-1 0 16,-4 0-1-16,2 1 1 0,1-1 1 15,-1 0-1-15,7-1 0 0,1 1 4 16,4 0 6-16,5 2 5 15,4-2-3-15,8 1 4 0,7 0 7 0,7 0-2 16,11 0-3-16,8 1-3 16,8-1-3-16,9 2 5 0,11-3-5 0,9 2-5 15,11-1 0-15,6-1-2 0,9 2-4 16,2 1 4-16,3-1 3 0,0-2 2 16,3 0-6-16,2-3-5 0,3 0-10 15,2 0 1-15,5 0-14 0,0 2-7 16,5-5-41-16,-2-1-106 0</inkml:trace>
  <inkml:trace contextRef="#ctx0" brushRef="#br0" timeOffset="56380.2394">18943 9324 150 0,'0'0'33'16,"0"0"-9"-16,0 0-12 0,0 0 6 0,0 0-4 15,0 0 0-15,0 0-2 0,0 0-1 16,36-11-5-16,-36 11-6 0,-2 0-12 15,-3 0-2-15,-2 0 14 0,-5-3 7 16,-4 0-2-16,-7-2-1 0,-1 2-1 16,-9-3-2-16,-7 3-1 0,-4-2 0 15,-8-1-1-15,-5 1-2 0,-5-2 0 0,-10 0 3 16,-3 1 0-16,-10-3 1 16,-5 2 1-16,-5-2-1 0,-2 2 0 15,-9 2-1-15,0-3 0 0,-7 5 1 16,-4-3-1-16,1 1-9 0,-2 1 9 15,-2-1 0-15,2 1 1 0,2 3 0 0,-1-5 1 16,0 3 2-16,1-2-2 0,3 2 0 16,2-1 1-16,0 0 1 0,7 2 3 15,-1-1-7-15,1 1 2 0,5 0 0 16,3-2-2-16,8-1-2 0,7-1 2 16,7 1 1-16,7 2 0 0,13-3-1 15,7 0 0-15,10 1 3 0,10 1-3 16,9 0 0-16,10 1 0 0,7-3 1 0,2 3-1 15,11-3-1-15,6 1-23 16,7 0-42-16,3-1-30 0</inkml:trace>
</inkml:ink>
</file>

<file path=ppt/media/image20.png>
</file>

<file path=ppt/media/image25.png>
</file>

<file path=ppt/media/image41.png>
</file>

<file path=ppt/media/image42.png>
</file>

<file path=ppt/media/image44.png>
</file>

<file path=ppt/media/image46.png>
</file>

<file path=ppt/media/image48.png>
</file>

<file path=ppt/media/image50.png>
</file>

<file path=ppt/media/image51.png>
</file>

<file path=ppt/media/image52.png>
</file>

<file path=ppt/media/image54.png>
</file>

<file path=ppt/media/image55.png>
</file>

<file path=ppt/media/image56.png>
</file>

<file path=ppt/media/image58.png>
</file>

<file path=ppt/media/image59.png>
</file>

<file path=ppt/media/image61.png>
</file>

<file path=ppt/media/image62.png>
</file>

<file path=ppt/media/image63.png>
</file>

<file path=ppt/media/image64.png>
</file>

<file path=ppt/media/image66.png>
</file>

<file path=ppt/media/image67.png>
</file>

<file path=ppt/media/image6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524300" y="514350"/>
            <a:ext cx="60963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 name="Google Shape;51;p3: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0" name="Google Shape;170;p13: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1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6: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36" name="Google Shape;236;p16: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17: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1" name="Google Shape;251;p17: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8: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4" name="Google Shape;264;p18: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9: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75" name="Google Shape;275;p19: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20: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1" name="Google Shape;281;p20: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2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7" name="Google Shape;287;p21: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2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5" name="Google Shape;295;p2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2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01" name="Google Shape;301;p23: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f47980812_0_5: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f47980812_0_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2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07" name="Google Shape;307;p2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25: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13" name="Google Shape;313;p25: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26: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21" name="Google Shape;321;p26: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27: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28" name="Google Shape;328;p27: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28: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34" name="Google Shape;334;p28: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29: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42" name="Google Shape;342;p29: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p3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21" name="Google Shape;421;p31: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3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27" name="Google Shape;427;p33: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p3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34" name="Google Shape;434;p3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p35: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52" name="Google Shape;452;p35: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5: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 name="Google Shape;65;p5: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p36: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64" name="Google Shape;464;p36: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p37: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3" name="Google Shape;473;p37: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p38: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2" name="Google Shape;492;p38: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p39: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6" name="Google Shape;526;p39: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p40: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2" name="Google Shape;532;p40: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p4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8" name="Google Shape;538;p41: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p4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8" name="Google Shape;568;p4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p4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4" name="Google Shape;574;p43: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p4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0" name="Google Shape;590;p4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p45: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0" name="Google Shape;610;p45: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6: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 name="Google Shape;71;p6: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p46: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8" name="Google Shape;658;p46: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p47: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8" name="Google Shape;678;p47: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p49: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200">
                <a:solidFill>
                  <a:schemeClr val="dk1"/>
                </a:solidFill>
                <a:latin typeface="Times New Roman" panose="02020603050405020304"/>
                <a:ea typeface="Times New Roman" panose="02020603050405020304"/>
                <a:cs typeface="Times New Roman" panose="02020603050405020304"/>
                <a:sym typeface="Times New Roman" panose="02020603050405020304"/>
              </a:rPr>
              <a:t>43</a:t>
            </a:fld>
            <a:endParaRPr sz="1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741" name="Google Shape;741;p49:notes"/>
          <p:cNvSpPr>
            <a:spLocks noGrp="1" noRot="1" noChangeAspect="1"/>
          </p:cNvSpPr>
          <p:nvPr>
            <p:ph type="sldImg" idx="2"/>
          </p:nvPr>
        </p:nvSpPr>
        <p:spPr>
          <a:xfrm>
            <a:off x="1081088" y="677863"/>
            <a:ext cx="4719637" cy="3541712"/>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42" name="Google Shape;742;p49:notes"/>
          <p:cNvSpPr txBox="1">
            <a:spLocks noGrp="1"/>
          </p:cNvSpPr>
          <p:nvPr>
            <p:ph type="body" idx="1"/>
          </p:nvPr>
        </p:nvSpPr>
        <p:spPr>
          <a:xfrm>
            <a:off x="908050" y="4446588"/>
            <a:ext cx="5065713" cy="4144962"/>
          </a:xfrm>
          <a:prstGeom prst="rect">
            <a:avLst/>
          </a:prstGeom>
          <a:noFill/>
          <a:ln>
            <a:noFill/>
          </a:ln>
        </p:spPr>
        <p:txBody>
          <a:bodyPr spcFirstLastPara="1" wrap="square" lIns="91250" tIns="45625" rIns="91250" bIns="45625" anchor="t" anchorCtr="0">
            <a:noAutofit/>
          </a:bodyPr>
          <a:lstStyle/>
          <a:p>
            <a:pPr marL="0" marR="0" lvl="0" indent="0" algn="l" rtl="0">
              <a:spcBef>
                <a:spcPts val="0"/>
              </a:spcBef>
              <a:spcAft>
                <a:spcPts val="0"/>
              </a:spcAft>
              <a:buNone/>
            </a:pPr>
            <a:r>
              <a:rPr lang="en-US" sz="1200">
                <a:solidFill>
                  <a:schemeClr val="dk1"/>
                </a:solidFill>
                <a:latin typeface="Calibri" panose="020F0502020204030204"/>
                <a:ea typeface="Calibri" panose="020F0502020204030204"/>
                <a:cs typeface="Calibri" panose="020F0502020204030204"/>
                <a:sym typeface="Calibri" panose="020F0502020204030204"/>
              </a:rPr>
              <a:t>JH: Maybe we can remove Loess curve</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p5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200">
                <a:solidFill>
                  <a:schemeClr val="dk1"/>
                </a:solidFill>
                <a:latin typeface="Times New Roman" panose="02020603050405020304"/>
                <a:ea typeface="Times New Roman" panose="02020603050405020304"/>
                <a:cs typeface="Times New Roman" panose="02020603050405020304"/>
                <a:sym typeface="Times New Roman" panose="02020603050405020304"/>
              </a:rPr>
              <a:t>44</a:t>
            </a:fld>
            <a:endParaRPr sz="1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748" name="Google Shape;748;p51: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49" name="Google Shape;749;p5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p5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200">
                <a:solidFill>
                  <a:schemeClr val="dk1"/>
                </a:solidFill>
                <a:latin typeface="Times New Roman" panose="02020603050405020304"/>
                <a:ea typeface="Times New Roman" panose="02020603050405020304"/>
                <a:cs typeface="Times New Roman" panose="02020603050405020304"/>
                <a:sym typeface="Times New Roman" panose="02020603050405020304"/>
              </a:rPr>
              <a:t>45</a:t>
            </a:fld>
            <a:endParaRPr sz="1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757" name="Google Shape;757;p52: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58" name="Google Shape;758;p5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p53: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200">
                <a:solidFill>
                  <a:schemeClr val="dk1"/>
                </a:solidFill>
                <a:latin typeface="Times New Roman" panose="02020603050405020304"/>
                <a:ea typeface="Times New Roman" panose="02020603050405020304"/>
                <a:cs typeface="Times New Roman" panose="02020603050405020304"/>
                <a:sym typeface="Times New Roman" panose="02020603050405020304"/>
              </a:rPr>
              <a:t>46</a:t>
            </a:fld>
            <a:endParaRPr sz="1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765" name="Google Shape;765;p53: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66" name="Google Shape;766;p5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dk1"/>
                </a:solidFill>
                <a:latin typeface="Calibri" panose="020F0502020204030204"/>
                <a:ea typeface="Calibri" panose="020F0502020204030204"/>
                <a:cs typeface="Calibri" panose="020F0502020204030204"/>
                <a:sym typeface="Calibri" panose="020F0502020204030204"/>
              </a:rPr>
              <a:t>Note: We need to </a:t>
            </a:r>
            <a:r>
              <a:rPr lang="en-US" sz="1200" b="1">
                <a:solidFill>
                  <a:schemeClr val="dk1"/>
                </a:solidFill>
                <a:latin typeface="Calibri" panose="020F0502020204030204"/>
                <a:ea typeface="Calibri" panose="020F0502020204030204"/>
                <a:cs typeface="Calibri" panose="020F0502020204030204"/>
                <a:sym typeface="Calibri" panose="020F0502020204030204"/>
              </a:rPr>
              <a:t>label</a:t>
            </a:r>
            <a:r>
              <a:rPr lang="en-US" sz="1200">
                <a:solidFill>
                  <a:schemeClr val="dk1"/>
                </a:solidFill>
                <a:latin typeface="Calibri" panose="020F0502020204030204"/>
                <a:ea typeface="Calibri" panose="020F0502020204030204"/>
                <a:cs typeface="Calibri" panose="020F0502020204030204"/>
                <a:sym typeface="Calibri" panose="020F0502020204030204"/>
              </a:rPr>
              <a:t> the dark plotted points as </a:t>
            </a:r>
            <a:r>
              <a:rPr lang="en-US" sz="1200" b="1">
                <a:solidFill>
                  <a:schemeClr val="dk1"/>
                </a:solidFill>
                <a:latin typeface="Calibri" panose="020F0502020204030204"/>
                <a:ea typeface="Calibri" panose="020F0502020204030204"/>
                <a:cs typeface="Calibri" panose="020F0502020204030204"/>
                <a:sym typeface="Calibri" panose="020F0502020204030204"/>
              </a:rPr>
              <a:t>Q1, Median, Q3</a:t>
            </a:r>
            <a:r>
              <a:rPr lang="en-US" sz="1200">
                <a:solidFill>
                  <a:schemeClr val="dk1"/>
                </a:solidFill>
                <a:latin typeface="Calibri" panose="020F0502020204030204"/>
                <a:ea typeface="Calibri" panose="020F0502020204030204"/>
                <a:cs typeface="Calibri" panose="020F0502020204030204"/>
                <a:sym typeface="Calibri" panose="020F0502020204030204"/>
              </a:rPr>
              <a:t> – that would help in understanding this graph.</a:t>
            </a:r>
          </a:p>
          <a:p>
            <a:pPr marL="0" marR="0" lvl="0" indent="0" algn="l" rtl="0">
              <a:spcBef>
                <a:spcPts val="0"/>
              </a:spcBef>
              <a:spcAft>
                <a:spcPts val="0"/>
              </a:spcAft>
              <a:buNone/>
            </a:pPr>
            <a:r>
              <a:rPr lang="en-US" sz="1200">
                <a:solidFill>
                  <a:schemeClr val="dk1"/>
                </a:solidFill>
                <a:latin typeface="Calibri" panose="020F0502020204030204"/>
                <a:ea typeface="Calibri" panose="020F0502020204030204"/>
                <a:cs typeface="Calibri" panose="020F0502020204030204"/>
                <a:sym typeface="Calibri" panose="020F0502020204030204"/>
              </a:rPr>
              <a:t>Tell audience: There is a shift in distribution of branch 1 WRT branch 2 in that the unit prices of items sold at branch 1 tend to be lower than those at branch 2.</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p54: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200">
                <a:solidFill>
                  <a:schemeClr val="dk1"/>
                </a:solidFill>
                <a:latin typeface="Times New Roman" panose="02020603050405020304"/>
                <a:ea typeface="Times New Roman" panose="02020603050405020304"/>
                <a:cs typeface="Times New Roman" panose="02020603050405020304"/>
                <a:sym typeface="Times New Roman" panose="02020603050405020304"/>
              </a:rPr>
              <a:t>47</a:t>
            </a:fld>
            <a:endParaRPr sz="1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773" name="Google Shape;773;p54: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74" name="Google Shape;774;p5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1">
                <a:solidFill>
                  <a:schemeClr val="dk1"/>
                </a:solidFill>
                <a:latin typeface="Calibri" panose="020F0502020204030204"/>
                <a:ea typeface="Calibri" panose="020F0502020204030204"/>
                <a:cs typeface="Calibri" panose="020F0502020204030204"/>
                <a:sym typeface="Calibri" panose="020F0502020204030204"/>
              </a:rPr>
              <a:t>Need a better and more MEANINGFUL scatter plot! -JH</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p55: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200">
                <a:solidFill>
                  <a:schemeClr val="dk1"/>
                </a:solidFill>
                <a:latin typeface="Times New Roman" panose="02020603050405020304"/>
                <a:ea typeface="Times New Roman" panose="02020603050405020304"/>
                <a:cs typeface="Times New Roman" panose="02020603050405020304"/>
                <a:sym typeface="Times New Roman" panose="02020603050405020304"/>
              </a:rPr>
              <a:t>48</a:t>
            </a:fld>
            <a:endParaRPr sz="1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781" name="Google Shape;781;p55: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82" name="Google Shape;782;p55: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p57: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200">
                <a:solidFill>
                  <a:schemeClr val="dk1"/>
                </a:solidFill>
                <a:latin typeface="Times New Roman" panose="02020603050405020304"/>
                <a:ea typeface="Times New Roman" panose="02020603050405020304"/>
                <a:cs typeface="Times New Roman" panose="02020603050405020304"/>
                <a:sym typeface="Times New Roman" panose="02020603050405020304"/>
              </a:rPr>
              <a:t>49</a:t>
            </a:fld>
            <a:endParaRPr sz="1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792" name="Google Shape;792;p57: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93" name="Google Shape;793;p57: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p58: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200">
                <a:solidFill>
                  <a:schemeClr val="dk1"/>
                </a:solidFill>
                <a:latin typeface="Times New Roman" panose="02020603050405020304"/>
                <a:ea typeface="Times New Roman" panose="02020603050405020304"/>
                <a:cs typeface="Times New Roman" panose="02020603050405020304"/>
                <a:sym typeface="Times New Roman" panose="02020603050405020304"/>
              </a:rPr>
              <a:t>50</a:t>
            </a:fld>
            <a:endParaRPr sz="1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01" name="Google Shape;801;p58: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02" name="Google Shape;802;p58: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dk1"/>
                </a:solidFill>
                <a:latin typeface="Calibri" panose="020F0502020204030204"/>
                <a:ea typeface="Calibri" panose="020F0502020204030204"/>
                <a:cs typeface="Calibri" panose="020F0502020204030204"/>
                <a:sym typeface="Calibri" panose="020F0502020204030204"/>
              </a:rPr>
              <a:t>CC (conference call) 08.11.02: Need to check Wiki to update references.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8: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87" name="Google Shape;87;p8: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p59:notes"/>
          <p:cNvSpPr txBox="1"/>
          <p:nvPr/>
        </p:nvSpPr>
        <p:spPr>
          <a:xfrm>
            <a:off x="3898900" y="8831263"/>
            <a:ext cx="2982913" cy="465137"/>
          </a:xfrm>
          <a:prstGeom prst="rect">
            <a:avLst/>
          </a:prstGeom>
          <a:noFill/>
          <a:ln>
            <a:noFill/>
          </a:ln>
        </p:spPr>
        <p:txBody>
          <a:bodyPr spcFirstLastPara="1" wrap="square" lIns="93150" tIns="46575" rIns="93150" bIns="46575"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Times New Roman" panose="02020603050405020304"/>
                <a:ea typeface="Times New Roman" panose="02020603050405020304"/>
                <a:cs typeface="Times New Roman" panose="02020603050405020304"/>
                <a:sym typeface="Times New Roman" panose="02020603050405020304"/>
              </a:rPr>
              <a:t>51</a:t>
            </a:fld>
            <a:endParaRPr sz="1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08" name="Google Shape;808;p59: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09" name="Google Shape;809;p59: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dk1"/>
                </a:solidFill>
                <a:latin typeface="Calibri" panose="020F0502020204030204"/>
                <a:ea typeface="Calibri" panose="020F0502020204030204"/>
                <a:cs typeface="Calibri" panose="020F0502020204030204"/>
                <a:sym typeface="Calibri" panose="020F0502020204030204"/>
              </a:rPr>
              <a:t>CC (conference call) 08.11.02: Need to check Wiki to update references.</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p60: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200">
                <a:solidFill>
                  <a:schemeClr val="dk1"/>
                </a:solidFill>
                <a:latin typeface="Times New Roman" panose="02020603050405020304"/>
                <a:ea typeface="Times New Roman" panose="02020603050405020304"/>
                <a:cs typeface="Times New Roman" panose="02020603050405020304"/>
                <a:sym typeface="Times New Roman" panose="02020603050405020304"/>
              </a:rPr>
              <a:t>52</a:t>
            </a:fld>
            <a:endParaRPr sz="1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21" name="Google Shape;821;p60: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22" name="Google Shape;822;p60: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p63: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37" name="Google Shape;837;p6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p64: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49" name="Google Shape;849;p6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p65:notes"/>
          <p:cNvSpPr>
            <a:spLocks noGrp="1" noRot="1" noChangeAspect="1"/>
          </p:cNvSpPr>
          <p:nvPr>
            <p:ph type="sldImg" idx="2"/>
          </p:nvPr>
        </p:nvSpPr>
        <p:spPr>
          <a:xfrm>
            <a:off x="1128713" y="704850"/>
            <a:ext cx="4629150" cy="347186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56" name="Google Shape;856;p65:notes"/>
          <p:cNvSpPr txBox="1">
            <a:spLocks noGrp="1"/>
          </p:cNvSpPr>
          <p:nvPr>
            <p:ph type="body" idx="1"/>
          </p:nvPr>
        </p:nvSpPr>
        <p:spPr>
          <a:xfrm>
            <a:off x="915988" y="4416425"/>
            <a:ext cx="5048250" cy="417988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p66: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200">
                <a:solidFill>
                  <a:schemeClr val="dk1"/>
                </a:solidFill>
                <a:latin typeface="Times New Roman" panose="02020603050405020304"/>
                <a:ea typeface="Times New Roman" panose="02020603050405020304"/>
                <a:cs typeface="Times New Roman" panose="02020603050405020304"/>
                <a:sym typeface="Times New Roman" panose="02020603050405020304"/>
              </a:rPr>
              <a:t>56</a:t>
            </a:fld>
            <a:endParaRPr sz="1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63" name="Google Shape;863;p66:notes"/>
          <p:cNvSpPr>
            <a:spLocks noGrp="1" noRot="1" noChangeAspect="1"/>
          </p:cNvSpPr>
          <p:nvPr>
            <p:ph type="sldImg" idx="2"/>
          </p:nvPr>
        </p:nvSpPr>
        <p:spPr>
          <a:xfrm>
            <a:off x="-500063" y="0"/>
            <a:ext cx="40005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64" name="Google Shape;864;p66: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dk1"/>
                </a:solidFill>
                <a:latin typeface="Calibri" panose="020F0502020204030204"/>
                <a:ea typeface="Calibri" panose="020F0502020204030204"/>
                <a:cs typeface="Calibri" panose="020F0502020204030204"/>
                <a:sym typeface="Calibri" panose="020F0502020204030204"/>
              </a:rPr>
              <a:t>08/10/23: This slide was out of date.  Draft of new version above.</a:t>
            </a:r>
          </a:p>
          <a:p>
            <a:pPr marL="0" marR="0" lvl="0" indent="0" algn="l" rtl="0">
              <a:lnSpc>
                <a:spcPct val="120000"/>
              </a:lnSpc>
              <a:spcBef>
                <a:spcPts val="0"/>
              </a:spcBef>
              <a:spcAft>
                <a:spcPts val="0"/>
              </a:spcAft>
              <a:buNone/>
            </a:pPr>
            <a:r>
              <a:rPr lang="en-US" sz="1200">
                <a:solidFill>
                  <a:schemeClr val="dk1"/>
                </a:solidFill>
                <a:latin typeface="Calibri" panose="020F0502020204030204"/>
                <a:ea typeface="Calibri" panose="020F0502020204030204"/>
                <a:cs typeface="Calibri" panose="020F0502020204030204"/>
                <a:sym typeface="Calibri" panose="020F0502020204030204"/>
              </a:rPr>
              <a:t>Cut out the following:</a:t>
            </a:r>
          </a:p>
          <a:p>
            <a:pPr marL="0" marR="0" lvl="0" indent="0" algn="l" rtl="0">
              <a:lnSpc>
                <a:spcPct val="120000"/>
              </a:lnSpc>
              <a:spcBef>
                <a:spcPts val="0"/>
              </a:spcBef>
              <a:spcAft>
                <a:spcPts val="0"/>
              </a:spcAft>
              <a:buClr>
                <a:schemeClr val="dk1"/>
              </a:buClr>
              <a:buSzPts val="1200"/>
              <a:buFont typeface="Calibri" panose="020F0502020204030204"/>
              <a:buChar char="-"/>
            </a:pPr>
            <a:r>
              <a:rPr lang="en-US" sz="1200">
                <a:solidFill>
                  <a:schemeClr val="dk1"/>
                </a:solidFill>
                <a:latin typeface="Calibri" panose="020F0502020204030204"/>
                <a:ea typeface="Calibri" panose="020F0502020204030204"/>
                <a:cs typeface="Calibri" panose="020F0502020204030204"/>
                <a:sym typeface="Calibri" panose="020F0502020204030204"/>
              </a:rPr>
              <a:t>Data description, data exploration, and measure data similarity set the basis for quality data preprocessing</a:t>
            </a:r>
          </a:p>
          <a:p>
            <a:pPr marL="0" marR="0" lvl="0" indent="0" algn="l" rtl="0">
              <a:lnSpc>
                <a:spcPct val="120000"/>
              </a:lnSpc>
              <a:spcBef>
                <a:spcPts val="0"/>
              </a:spcBef>
              <a:spcAft>
                <a:spcPts val="0"/>
              </a:spcAft>
              <a:buClr>
                <a:schemeClr val="dk1"/>
              </a:buClr>
              <a:buSzPts val="1200"/>
              <a:buFont typeface="Calibri" panose="020F0502020204030204"/>
              <a:buChar char="-"/>
            </a:pPr>
            <a:r>
              <a:rPr lang="en-US" sz="1200">
                <a:solidFill>
                  <a:schemeClr val="dk1"/>
                </a:solidFill>
                <a:latin typeface="Calibri" panose="020F0502020204030204"/>
                <a:ea typeface="Calibri" panose="020F0502020204030204"/>
                <a:cs typeface="Calibri" panose="020F0502020204030204"/>
                <a:sym typeface="Calibri" panose="020F0502020204030204"/>
              </a:rPr>
              <a:t>A lot of methods have been developed but data preprocessing still an active area of research</a:t>
            </a:r>
          </a:p>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9: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3" name="Google Shape;93;p9: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10: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3" name="Google Shape;113;p10: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0" name="Google Shape;120;p11: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None/>
            </a:pPr>
            <a:endParaRPr sz="3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3" name="Google Shape;163;p1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IN"/>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55781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1904486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0453895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1_Title Slide">
    <p:spTree>
      <p:nvGrpSpPr>
        <p:cNvPr id="1" name="Shape 43"/>
        <p:cNvGrpSpPr/>
        <p:nvPr/>
      </p:nvGrpSpPr>
      <p:grpSpPr>
        <a:xfrm>
          <a:off x="0" y="0"/>
          <a:ext cx="0" cy="0"/>
          <a:chOff x="0" y="0"/>
          <a:chExt cx="0" cy="0"/>
        </a:xfrm>
      </p:grpSpPr>
      <p:sp>
        <p:nvSpPr>
          <p:cNvPr id="44" name="Google Shape;44;p8"/>
          <p:cNvSpPr txBox="1">
            <a:spLocks noGrp="1"/>
          </p:cNvSpPr>
          <p:nvPr>
            <p:ph type="ctrTitle"/>
          </p:nvPr>
        </p:nvSpPr>
        <p:spPr>
          <a:xfrm>
            <a:off x="685800" y="2125980"/>
            <a:ext cx="7772400" cy="1440179"/>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5" name="Google Shape;45;p8"/>
          <p:cNvSpPr txBox="1">
            <a:spLocks noGrp="1"/>
          </p:cNvSpPr>
          <p:nvPr>
            <p:ph type="subTitle" idx="1"/>
          </p:nvPr>
        </p:nvSpPr>
        <p:spPr>
          <a:xfrm>
            <a:off x="1371600" y="3840480"/>
            <a:ext cx="6400799" cy="17145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2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marR="0" lvl="1"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9pPr>
          </a:lstStyle>
          <a:p>
            <a:endParaRPr/>
          </a:p>
        </p:txBody>
      </p:sp>
      <p:sp>
        <p:nvSpPr>
          <p:cNvPr id="46" name="Google Shape;46;p8"/>
          <p:cNvSpPr txBox="1">
            <a:spLocks noGrp="1"/>
          </p:cNvSpPr>
          <p:nvPr>
            <p:ph type="ftr" idx="11"/>
          </p:nvPr>
        </p:nvSpPr>
        <p:spPr>
          <a:xfrm>
            <a:off x="3108960" y="6377940"/>
            <a:ext cx="2926079" cy="3429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800">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7" name="Google Shape;47;p8"/>
          <p:cNvSpPr txBox="1">
            <a:spLocks noGrp="1"/>
          </p:cNvSpPr>
          <p:nvPr>
            <p:ph type="dt" idx="10"/>
          </p:nvPr>
        </p:nvSpPr>
        <p:spPr>
          <a:xfrm>
            <a:off x="457200" y="6377940"/>
            <a:ext cx="2103120" cy="3429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800">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8" name="Google Shape;48;p8"/>
          <p:cNvSpPr txBox="1">
            <a:spLocks noGrp="1"/>
          </p:cNvSpPr>
          <p:nvPr>
            <p:ph type="sldNum" idx="12"/>
          </p:nvPr>
        </p:nvSpPr>
        <p:spPr>
          <a:xfrm>
            <a:off x="6620509" y="6324549"/>
            <a:ext cx="282575" cy="362584"/>
          </a:xfrm>
          <a:prstGeom prst="rect">
            <a:avLst/>
          </a:prstGeom>
          <a:noFill/>
          <a:ln>
            <a:noFill/>
          </a:ln>
        </p:spPr>
        <p:txBody>
          <a:bodyPr spcFirstLastPara="1" wrap="square" lIns="0" tIns="0" rIns="0" bIns="0" anchor="t" anchorCtr="0">
            <a:noAutofit/>
          </a:bodyPr>
          <a:lstStyle>
            <a:lvl1pPr marL="25400" marR="0" lvl="0"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1pPr>
            <a:lvl2pPr marL="25400" marR="0" lvl="1"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2pPr>
            <a:lvl3pPr marL="25400" marR="0" lvl="2"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3pPr>
            <a:lvl4pPr marL="25400" marR="0" lvl="3"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4pPr>
            <a:lvl5pPr marL="25400" marR="0" lvl="4"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5pPr>
            <a:lvl6pPr marL="25400" marR="0" lvl="5"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6pPr>
            <a:lvl7pPr marL="25400" marR="0" lvl="6"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7pPr>
            <a:lvl8pPr marL="25400" marR="0" lvl="7"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8pPr>
            <a:lvl9pPr marL="25400" marR="0" lvl="8"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9pPr>
          </a:lstStyle>
          <a:p>
            <a:pPr marL="25400" lvl="0" indent="0" algn="l" rtl="0">
              <a:spcBef>
                <a:spcPts val="0"/>
              </a:spcBef>
              <a:spcAft>
                <a:spcPts val="0"/>
              </a:spcAft>
              <a:buNone/>
            </a:pPr>
            <a:fld id="{00000000-1234-1234-1234-123412341234}" type="slidenum">
              <a:rPr lang="en-US"/>
              <a:t>‹#›</a:t>
            </a:fld>
            <a:endParaRPr lang="en-US"/>
          </a:p>
        </p:txBody>
      </p:sp>
    </p:spTree>
    <p:extLst>
      <p:ext uri="{BB962C8B-B14F-4D97-AF65-F5344CB8AC3E}">
        <p14:creationId xmlns:p14="http://schemas.microsoft.com/office/powerpoint/2010/main" val="28021714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0" y="0"/>
            <a:ext cx="9144000" cy="11430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2700" b="1" i="0" u="none" strike="noStrike" cap="none">
                <a:solidFill>
                  <a:srgbClr val="FF0000"/>
                </a:solidFill>
                <a:latin typeface="Book Antiqua" panose="02040602050305030304"/>
                <a:ea typeface="Book Antiqua" panose="02040602050305030304"/>
                <a:cs typeface="Book Antiqua" panose="02040602050305030304"/>
                <a:sym typeface="Book Antiqua" panose="020406020503050303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2" name="Google Shape;42;p7"/>
          <p:cNvSpPr txBox="1">
            <a:spLocks noGrp="1"/>
          </p:cNvSpPr>
          <p:nvPr>
            <p:ph type="body" idx="1"/>
          </p:nvPr>
        </p:nvSpPr>
        <p:spPr>
          <a:xfrm>
            <a:off x="457200" y="1371601"/>
            <a:ext cx="8229600" cy="1538883"/>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2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marL="914400" marR="0" lvl="1"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9pPr>
          </a:lstStyle>
          <a:p>
            <a:endParaRPr/>
          </a:p>
        </p:txBody>
      </p:sp>
    </p:spTree>
    <p:extLst>
      <p:ext uri="{BB962C8B-B14F-4D97-AF65-F5344CB8AC3E}">
        <p14:creationId xmlns:p14="http://schemas.microsoft.com/office/powerpoint/2010/main" val="2237789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2_Title and Content">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508757" y="93288"/>
            <a:ext cx="4126484" cy="807719"/>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 name="Google Shape;17;p3"/>
          <p:cNvSpPr txBox="1">
            <a:spLocks noGrp="1"/>
          </p:cNvSpPr>
          <p:nvPr>
            <p:ph type="body" idx="1"/>
          </p:nvPr>
        </p:nvSpPr>
        <p:spPr>
          <a:xfrm>
            <a:off x="534034" y="1690694"/>
            <a:ext cx="8075930" cy="2259329"/>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2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marL="914400" marR="0" lvl="1"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9pPr>
          </a:lstStyle>
          <a:p>
            <a:endParaRPr/>
          </a:p>
        </p:txBody>
      </p:sp>
      <p:sp>
        <p:nvSpPr>
          <p:cNvPr id="18" name="Google Shape;18;p3"/>
          <p:cNvSpPr txBox="1">
            <a:spLocks noGrp="1"/>
          </p:cNvSpPr>
          <p:nvPr>
            <p:ph type="ftr" idx="11"/>
          </p:nvPr>
        </p:nvSpPr>
        <p:spPr>
          <a:xfrm>
            <a:off x="3108960" y="6377940"/>
            <a:ext cx="2926079" cy="3429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800">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9" name="Google Shape;19;p3"/>
          <p:cNvSpPr txBox="1">
            <a:spLocks noGrp="1"/>
          </p:cNvSpPr>
          <p:nvPr>
            <p:ph type="dt" idx="10"/>
          </p:nvPr>
        </p:nvSpPr>
        <p:spPr>
          <a:xfrm>
            <a:off x="457200" y="6377940"/>
            <a:ext cx="2103120" cy="3429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800">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0" name="Google Shape;20;p3"/>
          <p:cNvSpPr txBox="1">
            <a:spLocks noGrp="1"/>
          </p:cNvSpPr>
          <p:nvPr>
            <p:ph type="sldNum" idx="12"/>
          </p:nvPr>
        </p:nvSpPr>
        <p:spPr>
          <a:xfrm>
            <a:off x="6620509" y="6324549"/>
            <a:ext cx="282575" cy="362584"/>
          </a:xfrm>
          <a:prstGeom prst="rect">
            <a:avLst/>
          </a:prstGeom>
          <a:noFill/>
          <a:ln>
            <a:noFill/>
          </a:ln>
        </p:spPr>
        <p:txBody>
          <a:bodyPr spcFirstLastPara="1" wrap="square" lIns="0" tIns="0" rIns="0" bIns="0" anchor="t" anchorCtr="0">
            <a:noAutofit/>
          </a:bodyPr>
          <a:lstStyle>
            <a:lvl1pPr marL="25400" marR="0" lvl="0"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1pPr>
            <a:lvl2pPr marL="25400" marR="0" lvl="1"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2pPr>
            <a:lvl3pPr marL="25400" marR="0" lvl="2"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3pPr>
            <a:lvl4pPr marL="25400" marR="0" lvl="3"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4pPr>
            <a:lvl5pPr marL="25400" marR="0" lvl="4"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5pPr>
            <a:lvl6pPr marL="25400" marR="0" lvl="5"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6pPr>
            <a:lvl7pPr marL="25400" marR="0" lvl="6"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7pPr>
            <a:lvl8pPr marL="25400" marR="0" lvl="7"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8pPr>
            <a:lvl9pPr marL="25400" marR="0" lvl="8"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9pPr>
          </a:lstStyle>
          <a:p>
            <a:pPr marL="25400" lvl="0" indent="0" algn="l" rtl="0">
              <a:spcBef>
                <a:spcPts val="0"/>
              </a:spcBef>
              <a:spcAft>
                <a:spcPts val="0"/>
              </a:spcAft>
              <a:buNone/>
            </a:pPr>
            <a:fld id="{00000000-1234-1234-1234-123412341234}" type="slidenum">
              <a:rPr lang="en-US"/>
              <a:t>‹#›</a:t>
            </a:fld>
            <a:endParaRPr lang="en-US"/>
          </a:p>
        </p:txBody>
      </p:sp>
    </p:spTree>
    <p:extLst>
      <p:ext uri="{BB962C8B-B14F-4D97-AF65-F5344CB8AC3E}">
        <p14:creationId xmlns:p14="http://schemas.microsoft.com/office/powerpoint/2010/main" val="2587930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obj">
  <p:cSld name="1_Blank">
    <p:spTree>
      <p:nvGrpSpPr>
        <p:cNvPr id="1" name="Shape 11"/>
        <p:cNvGrpSpPr/>
        <p:nvPr/>
      </p:nvGrpSpPr>
      <p:grpSpPr>
        <a:xfrm>
          <a:off x="0" y="0"/>
          <a:ext cx="0" cy="0"/>
          <a:chOff x="0" y="0"/>
          <a:chExt cx="0" cy="0"/>
        </a:xfrm>
      </p:grpSpPr>
      <p:sp>
        <p:nvSpPr>
          <p:cNvPr id="12" name="Google Shape;12;p2"/>
          <p:cNvSpPr txBox="1">
            <a:spLocks noGrp="1"/>
          </p:cNvSpPr>
          <p:nvPr>
            <p:ph type="ftr" idx="11"/>
          </p:nvPr>
        </p:nvSpPr>
        <p:spPr>
          <a:xfrm>
            <a:off x="3108960" y="6377940"/>
            <a:ext cx="2926079" cy="3429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800">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3" name="Google Shape;13;p2"/>
          <p:cNvSpPr txBox="1">
            <a:spLocks noGrp="1"/>
          </p:cNvSpPr>
          <p:nvPr>
            <p:ph type="dt" idx="10"/>
          </p:nvPr>
        </p:nvSpPr>
        <p:spPr>
          <a:xfrm>
            <a:off x="457200" y="6377940"/>
            <a:ext cx="2103120" cy="3429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800">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4" name="Google Shape;14;p2"/>
          <p:cNvSpPr txBox="1">
            <a:spLocks noGrp="1"/>
          </p:cNvSpPr>
          <p:nvPr>
            <p:ph type="sldNum" idx="12"/>
          </p:nvPr>
        </p:nvSpPr>
        <p:spPr>
          <a:xfrm>
            <a:off x="6620509" y="6324549"/>
            <a:ext cx="282575" cy="362584"/>
          </a:xfrm>
          <a:prstGeom prst="rect">
            <a:avLst/>
          </a:prstGeom>
          <a:noFill/>
          <a:ln>
            <a:noFill/>
          </a:ln>
        </p:spPr>
        <p:txBody>
          <a:bodyPr spcFirstLastPara="1" wrap="square" lIns="0" tIns="0" rIns="0" bIns="0" anchor="t" anchorCtr="0">
            <a:noAutofit/>
          </a:bodyPr>
          <a:lstStyle>
            <a:lvl1pPr marL="25400" marR="0" lvl="0"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1pPr>
            <a:lvl2pPr marL="25400" marR="0" lvl="1"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2pPr>
            <a:lvl3pPr marL="25400" marR="0" lvl="2"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3pPr>
            <a:lvl4pPr marL="25400" marR="0" lvl="3"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4pPr>
            <a:lvl5pPr marL="25400" marR="0" lvl="4"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5pPr>
            <a:lvl6pPr marL="25400" marR="0" lvl="5"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6pPr>
            <a:lvl7pPr marL="25400" marR="0" lvl="6"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7pPr>
            <a:lvl8pPr marL="25400" marR="0" lvl="7"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8pPr>
            <a:lvl9pPr marL="25400" marR="0" lvl="8"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9pPr>
          </a:lstStyle>
          <a:p>
            <a:pPr marL="25400" lvl="0" indent="0" algn="l" rtl="0">
              <a:spcBef>
                <a:spcPts val="0"/>
              </a:spcBef>
              <a:spcAft>
                <a:spcPts val="0"/>
              </a:spcAft>
              <a:buNone/>
            </a:pPr>
            <a:fld id="{00000000-1234-1234-1234-123412341234}" type="slidenum">
              <a:rPr lang="en-US"/>
              <a:t>‹#›</a:t>
            </a:fld>
            <a:endParaRPr lang="en-US"/>
          </a:p>
        </p:txBody>
      </p:sp>
    </p:spTree>
    <p:extLst>
      <p:ext uri="{BB962C8B-B14F-4D97-AF65-F5344CB8AC3E}">
        <p14:creationId xmlns:p14="http://schemas.microsoft.com/office/powerpoint/2010/main" val="37180223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2508757" y="93288"/>
            <a:ext cx="4126484" cy="807719"/>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3" name="Google Shape;23;p4"/>
          <p:cNvSpPr txBox="1">
            <a:spLocks noGrp="1"/>
          </p:cNvSpPr>
          <p:nvPr>
            <p:ph type="ftr" idx="11"/>
          </p:nvPr>
        </p:nvSpPr>
        <p:spPr>
          <a:xfrm>
            <a:off x="3108960" y="6377940"/>
            <a:ext cx="2926079" cy="3429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800">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4" name="Google Shape;24;p4"/>
          <p:cNvSpPr txBox="1">
            <a:spLocks noGrp="1"/>
          </p:cNvSpPr>
          <p:nvPr>
            <p:ph type="dt" idx="10"/>
          </p:nvPr>
        </p:nvSpPr>
        <p:spPr>
          <a:xfrm>
            <a:off x="457200" y="6377940"/>
            <a:ext cx="2103120" cy="3429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800">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5" name="Google Shape;25;p4"/>
          <p:cNvSpPr txBox="1">
            <a:spLocks noGrp="1"/>
          </p:cNvSpPr>
          <p:nvPr>
            <p:ph type="sldNum" idx="12"/>
          </p:nvPr>
        </p:nvSpPr>
        <p:spPr>
          <a:xfrm>
            <a:off x="6620509" y="6324549"/>
            <a:ext cx="282575" cy="362584"/>
          </a:xfrm>
          <a:prstGeom prst="rect">
            <a:avLst/>
          </a:prstGeom>
          <a:noFill/>
          <a:ln>
            <a:noFill/>
          </a:ln>
        </p:spPr>
        <p:txBody>
          <a:bodyPr spcFirstLastPara="1" wrap="square" lIns="0" tIns="0" rIns="0" bIns="0" anchor="t" anchorCtr="0">
            <a:noAutofit/>
          </a:bodyPr>
          <a:lstStyle>
            <a:lvl1pPr marL="25400" marR="0" lvl="0"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1pPr>
            <a:lvl2pPr marL="25400" marR="0" lvl="1"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2pPr>
            <a:lvl3pPr marL="25400" marR="0" lvl="2"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3pPr>
            <a:lvl4pPr marL="25400" marR="0" lvl="3"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4pPr>
            <a:lvl5pPr marL="25400" marR="0" lvl="4"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5pPr>
            <a:lvl6pPr marL="25400" marR="0" lvl="5"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6pPr>
            <a:lvl7pPr marL="25400" marR="0" lvl="6"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7pPr>
            <a:lvl8pPr marL="25400" marR="0" lvl="7"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8pPr>
            <a:lvl9pPr marL="25400" marR="0" lvl="8"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9pPr>
          </a:lstStyle>
          <a:p>
            <a:pPr marL="25400" lvl="0" indent="0" algn="l" rtl="0">
              <a:spcBef>
                <a:spcPts val="0"/>
              </a:spcBef>
              <a:spcAft>
                <a:spcPts val="0"/>
              </a:spcAft>
              <a:buNone/>
            </a:pPr>
            <a:fld id="{00000000-1234-1234-1234-123412341234}" type="slidenum">
              <a:rPr lang="en-US"/>
              <a:t>‹#›</a:t>
            </a:fld>
            <a:endParaRPr lang="en-US"/>
          </a:p>
        </p:txBody>
      </p:sp>
    </p:spTree>
    <p:extLst>
      <p:ext uri="{BB962C8B-B14F-4D97-AF65-F5344CB8AC3E}">
        <p14:creationId xmlns:p14="http://schemas.microsoft.com/office/powerpoint/2010/main" val="7571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p:cSld name="1_Two Content">
    <p:spTree>
      <p:nvGrpSpPr>
        <p:cNvPr id="1" name="Shape 26"/>
        <p:cNvGrpSpPr/>
        <p:nvPr/>
      </p:nvGrpSpPr>
      <p:grpSpPr>
        <a:xfrm>
          <a:off x="0" y="0"/>
          <a:ext cx="0" cy="0"/>
          <a:chOff x="0" y="0"/>
          <a:chExt cx="0" cy="0"/>
        </a:xfrm>
      </p:grpSpPr>
      <p:sp>
        <p:nvSpPr>
          <p:cNvPr id="27" name="Google Shape;27;p5"/>
          <p:cNvSpPr txBox="1">
            <a:spLocks noGrp="1"/>
          </p:cNvSpPr>
          <p:nvPr>
            <p:ph type="title"/>
          </p:nvPr>
        </p:nvSpPr>
        <p:spPr>
          <a:xfrm>
            <a:off x="2508757" y="93288"/>
            <a:ext cx="4126484" cy="807719"/>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 name="Google Shape;28;p5"/>
          <p:cNvSpPr txBox="1">
            <a:spLocks noGrp="1"/>
          </p:cNvSpPr>
          <p:nvPr>
            <p:ph type="body" idx="1"/>
          </p:nvPr>
        </p:nvSpPr>
        <p:spPr>
          <a:xfrm>
            <a:off x="457200" y="1577340"/>
            <a:ext cx="3977640" cy="452628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2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marL="914400" marR="0" lvl="1"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9pPr>
          </a:lstStyle>
          <a:p>
            <a:endParaRPr/>
          </a:p>
        </p:txBody>
      </p:sp>
      <p:sp>
        <p:nvSpPr>
          <p:cNvPr id="29" name="Google Shape;29;p5"/>
          <p:cNvSpPr txBox="1">
            <a:spLocks noGrp="1"/>
          </p:cNvSpPr>
          <p:nvPr>
            <p:ph type="body" idx="2"/>
          </p:nvPr>
        </p:nvSpPr>
        <p:spPr>
          <a:xfrm>
            <a:off x="4709159" y="1577340"/>
            <a:ext cx="3977640" cy="452628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2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marL="914400" marR="0" lvl="1"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9pPr>
          </a:lstStyle>
          <a:p>
            <a:endParaRPr/>
          </a:p>
        </p:txBody>
      </p:sp>
      <p:sp>
        <p:nvSpPr>
          <p:cNvPr id="30" name="Google Shape;30;p5"/>
          <p:cNvSpPr txBox="1">
            <a:spLocks noGrp="1"/>
          </p:cNvSpPr>
          <p:nvPr>
            <p:ph type="ftr" idx="11"/>
          </p:nvPr>
        </p:nvSpPr>
        <p:spPr>
          <a:xfrm>
            <a:off x="3108960" y="6377940"/>
            <a:ext cx="2926079" cy="3429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800">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1" name="Google Shape;31;p5"/>
          <p:cNvSpPr txBox="1">
            <a:spLocks noGrp="1"/>
          </p:cNvSpPr>
          <p:nvPr>
            <p:ph type="dt" idx="10"/>
          </p:nvPr>
        </p:nvSpPr>
        <p:spPr>
          <a:xfrm>
            <a:off x="457200" y="6377940"/>
            <a:ext cx="2103120" cy="3429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800">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2" name="Google Shape;32;p5"/>
          <p:cNvSpPr txBox="1">
            <a:spLocks noGrp="1"/>
          </p:cNvSpPr>
          <p:nvPr>
            <p:ph type="sldNum" idx="12"/>
          </p:nvPr>
        </p:nvSpPr>
        <p:spPr>
          <a:xfrm>
            <a:off x="6620509" y="6324549"/>
            <a:ext cx="282575" cy="362584"/>
          </a:xfrm>
          <a:prstGeom prst="rect">
            <a:avLst/>
          </a:prstGeom>
          <a:noFill/>
          <a:ln>
            <a:noFill/>
          </a:ln>
        </p:spPr>
        <p:txBody>
          <a:bodyPr spcFirstLastPara="1" wrap="square" lIns="0" tIns="0" rIns="0" bIns="0" anchor="t" anchorCtr="0">
            <a:noAutofit/>
          </a:bodyPr>
          <a:lstStyle>
            <a:lvl1pPr marL="25400" marR="0" lvl="0"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1pPr>
            <a:lvl2pPr marL="25400" marR="0" lvl="1"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2pPr>
            <a:lvl3pPr marL="25400" marR="0" lvl="2"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3pPr>
            <a:lvl4pPr marL="25400" marR="0" lvl="3"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4pPr>
            <a:lvl5pPr marL="25400" marR="0" lvl="4"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5pPr>
            <a:lvl6pPr marL="25400" marR="0" lvl="5"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6pPr>
            <a:lvl7pPr marL="25400" marR="0" lvl="6"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7pPr>
            <a:lvl8pPr marL="25400" marR="0" lvl="7"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8pPr>
            <a:lvl9pPr marL="25400" marR="0" lvl="8" indent="0" algn="l" rtl="0">
              <a:lnSpc>
                <a:spcPct val="100000"/>
              </a:lnSpc>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9pPr>
          </a:lstStyle>
          <a:p>
            <a:pPr marL="25400" lvl="0" indent="0" algn="l" rtl="0">
              <a:spcBef>
                <a:spcPts val="0"/>
              </a:spcBef>
              <a:spcAft>
                <a:spcPts val="0"/>
              </a:spcAft>
              <a:buNone/>
            </a:pPr>
            <a:fld id="{00000000-1234-1234-1234-123412341234}" type="slidenum">
              <a:rPr lang="en-US"/>
              <a:t>‹#›</a:t>
            </a:fld>
            <a:endParaRPr lang="en-US"/>
          </a:p>
        </p:txBody>
      </p:sp>
    </p:spTree>
    <p:extLst>
      <p:ext uri="{BB962C8B-B14F-4D97-AF65-F5344CB8AC3E}">
        <p14:creationId xmlns:p14="http://schemas.microsoft.com/office/powerpoint/2010/main" val="32193219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4 Content" type="fourObj">
  <p:cSld name="Title and 4 Content">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152400" y="304800"/>
            <a:ext cx="8763000" cy="6096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5" name="Google Shape;35;p6"/>
          <p:cNvSpPr txBox="1">
            <a:spLocks noGrp="1"/>
          </p:cNvSpPr>
          <p:nvPr>
            <p:ph type="body" idx="1"/>
          </p:nvPr>
        </p:nvSpPr>
        <p:spPr>
          <a:xfrm>
            <a:off x="304800" y="1295400"/>
            <a:ext cx="4114800" cy="25146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2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marL="914400" marR="0" lvl="1"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9pPr>
          </a:lstStyle>
          <a:p>
            <a:endParaRPr/>
          </a:p>
        </p:txBody>
      </p:sp>
      <p:sp>
        <p:nvSpPr>
          <p:cNvPr id="36" name="Google Shape;36;p6"/>
          <p:cNvSpPr txBox="1">
            <a:spLocks noGrp="1"/>
          </p:cNvSpPr>
          <p:nvPr>
            <p:ph type="body" idx="2"/>
          </p:nvPr>
        </p:nvSpPr>
        <p:spPr>
          <a:xfrm>
            <a:off x="4572000" y="1295400"/>
            <a:ext cx="4114800" cy="25146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2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marL="914400" marR="0" lvl="1"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9pPr>
          </a:lstStyle>
          <a:p>
            <a:endParaRPr/>
          </a:p>
        </p:txBody>
      </p:sp>
      <p:sp>
        <p:nvSpPr>
          <p:cNvPr id="37" name="Google Shape;37;p6"/>
          <p:cNvSpPr txBox="1">
            <a:spLocks noGrp="1"/>
          </p:cNvSpPr>
          <p:nvPr>
            <p:ph type="body" idx="3"/>
          </p:nvPr>
        </p:nvSpPr>
        <p:spPr>
          <a:xfrm>
            <a:off x="304800" y="3962400"/>
            <a:ext cx="4114800" cy="25146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2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marL="914400" marR="0" lvl="1"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6"/>
          <p:cNvSpPr txBox="1">
            <a:spLocks noGrp="1"/>
          </p:cNvSpPr>
          <p:nvPr>
            <p:ph type="body" idx="4"/>
          </p:nvPr>
        </p:nvSpPr>
        <p:spPr>
          <a:xfrm>
            <a:off x="4572000" y="3962400"/>
            <a:ext cx="4114800" cy="25146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2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defRPr>
            </a:lvl1pPr>
            <a:lvl2pPr marL="914400" marR="0" lvl="1"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800" b="0" i="0" u="none" strike="noStrike" cap="none">
                <a:latin typeface="Calibri" panose="020F0502020204030204"/>
                <a:ea typeface="Calibri" panose="020F0502020204030204"/>
                <a:cs typeface="Calibri" panose="020F0502020204030204"/>
                <a:sym typeface="Calibri" panose="020F0502020204030204"/>
              </a:defRPr>
            </a:lvl9pPr>
          </a:lstStyle>
          <a:p>
            <a:endParaRPr/>
          </a:p>
        </p:txBody>
      </p:sp>
      <p:sp>
        <p:nvSpPr>
          <p:cNvPr id="39" name="Google Shape;39;p6"/>
          <p:cNvSpPr txBox="1">
            <a:spLocks noGrp="1"/>
          </p:cNvSpPr>
          <p:nvPr>
            <p:ph type="sldNum" idx="12"/>
          </p:nvPr>
        </p:nvSpPr>
        <p:spPr>
          <a:xfrm>
            <a:off x="6620509" y="6324549"/>
            <a:ext cx="282575" cy="362584"/>
          </a:xfrm>
          <a:prstGeom prst="rect">
            <a:avLst/>
          </a:prstGeom>
          <a:noFill/>
          <a:ln>
            <a:noFill/>
          </a:ln>
        </p:spPr>
        <p:txBody>
          <a:bodyPr spcFirstLastPara="1" wrap="square" lIns="0" tIns="0" rIns="0" bIns="0" anchor="t" anchorCtr="0">
            <a:noAutofit/>
          </a:bodyPr>
          <a:lstStyle>
            <a:lvl1pPr marL="0" marR="0" lvl="0" indent="0" algn="l" rtl="0">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1pPr>
            <a:lvl2pPr marL="0" marR="0" lvl="1" indent="0" algn="l" rtl="0">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2pPr>
            <a:lvl3pPr marL="0" marR="0" lvl="2" indent="0" algn="l" rtl="0">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3pPr>
            <a:lvl4pPr marL="0" marR="0" lvl="3" indent="0" algn="l" rtl="0">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4pPr>
            <a:lvl5pPr marL="0" marR="0" lvl="4" indent="0" algn="l" rtl="0">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5pPr>
            <a:lvl6pPr marL="0" marR="0" lvl="5" indent="0" algn="l" rtl="0">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6pPr>
            <a:lvl7pPr marL="0" marR="0" lvl="6" indent="0" algn="l" rtl="0">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7pPr>
            <a:lvl8pPr marL="0" marR="0" lvl="7" indent="0" algn="l" rtl="0">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8pPr>
            <a:lvl9pPr marL="0" marR="0" lvl="8" indent="0" algn="l" rtl="0">
              <a:spcBef>
                <a:spcPts val="0"/>
              </a:spcBef>
              <a:buNone/>
              <a:defRPr sz="1800" b="0" i="0">
                <a:solidFill>
                  <a:schemeClr val="dk1"/>
                </a:solidFill>
                <a:latin typeface="Calibri" panose="020F0502020204030204"/>
                <a:ea typeface="Calibri" panose="020F0502020204030204"/>
                <a:cs typeface="Calibri" panose="020F0502020204030204"/>
                <a:sym typeface="Calibri" panose="020F0502020204030204"/>
              </a:defRPr>
            </a:lvl9pPr>
          </a:lstStyle>
          <a:p>
            <a:pPr marL="0" lvl="0" indent="0" algn="l" rtl="0">
              <a:spcBef>
                <a:spcPts val="0"/>
              </a:spcBef>
              <a:spcAft>
                <a:spcPts val="0"/>
              </a:spcAft>
              <a:buNone/>
            </a:pPr>
            <a:fld id="{00000000-1234-1234-1234-123412341234}" type="slidenum">
              <a:rPr lang="en-US"/>
              <a:t>‹#›</a:t>
            </a:fld>
            <a:endParaRPr lang="en-US"/>
          </a:p>
        </p:txBody>
      </p:sp>
    </p:spTree>
    <p:extLst>
      <p:ext uri="{BB962C8B-B14F-4D97-AF65-F5344CB8AC3E}">
        <p14:creationId xmlns:p14="http://schemas.microsoft.com/office/powerpoint/2010/main" val="1826066309"/>
      </p:ext>
    </p:extLst>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54401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IN"/>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32630576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6286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291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6993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3452402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46662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89049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IN"/>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1436720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IN"/>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8636246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marL="2540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838456"/>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image" Target="../media/image11.emf"/></Relationships>
</file>

<file path=ppt/slides/_rels/slide14.xml.rels><?xml version="1.0" encoding="UTF-8" standalone="yes"?>
<Relationships xmlns="http://schemas.openxmlformats.org/package/2006/relationships"><Relationship Id="rId3" Type="http://schemas.openxmlformats.org/officeDocument/2006/relationships/customXml" Target="../ink/ink12.xml"/><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12.emf"/></Relationships>
</file>

<file path=ppt/slides/_rels/slide15.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13.emf"/></Relationships>
</file>

<file path=ppt/slides/_rels/slide16.xml.rels><?xml version="1.0" encoding="UTF-8" standalone="yes"?>
<Relationships xmlns="http://schemas.openxmlformats.org/package/2006/relationships"><Relationship Id="rId3" Type="http://schemas.openxmlformats.org/officeDocument/2006/relationships/customXml" Target="../ink/ink14.xml"/><Relationship Id="rId2" Type="http://schemas.openxmlformats.org/officeDocument/2006/relationships/notesSlide" Target="../notesSlides/notesSlide16.xml"/><Relationship Id="rId1" Type="http://schemas.openxmlformats.org/officeDocument/2006/relationships/slideLayout" Target="../slideLayouts/slideLayout14.xml"/><Relationship Id="rId4" Type="http://schemas.openxmlformats.org/officeDocument/2006/relationships/image" Target="../media/image14.emf"/></Relationships>
</file>

<file path=ppt/slides/_rels/slide17.xml.rels><?xml version="1.0" encoding="UTF-8" standalone="yes"?>
<Relationships xmlns="http://schemas.openxmlformats.org/package/2006/relationships"><Relationship Id="rId3" Type="http://schemas.openxmlformats.org/officeDocument/2006/relationships/customXml" Target="../ink/ink15.xml"/><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openxmlformats.org/officeDocument/2006/relationships/image" Target="../media/image15.emf"/></Relationships>
</file>

<file path=ppt/slides/_rels/slide18.xml.rels><?xml version="1.0" encoding="UTF-8" standalone="yes"?>
<Relationships xmlns="http://schemas.openxmlformats.org/package/2006/relationships"><Relationship Id="rId3" Type="http://schemas.openxmlformats.org/officeDocument/2006/relationships/customXml" Target="../ink/ink16.xml"/><Relationship Id="rId2" Type="http://schemas.openxmlformats.org/officeDocument/2006/relationships/notesSlide" Target="../notesSlides/notesSlide18.xml"/><Relationship Id="rId1" Type="http://schemas.openxmlformats.org/officeDocument/2006/relationships/slideLayout" Target="../slideLayouts/slideLayout15.xml"/><Relationship Id="rId4" Type="http://schemas.openxmlformats.org/officeDocument/2006/relationships/image" Target="../media/image16.emf"/></Relationships>
</file>

<file path=ppt/slides/_rels/slide19.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17.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customXml" Target="../ink/ink18.xml"/><Relationship Id="rId2" Type="http://schemas.openxmlformats.org/officeDocument/2006/relationships/notesSlide" Target="../notesSlides/notesSlide20.xml"/><Relationship Id="rId1" Type="http://schemas.openxmlformats.org/officeDocument/2006/relationships/slideLayout" Target="../slideLayouts/slideLayout14.xml"/><Relationship Id="rId4" Type="http://schemas.openxmlformats.org/officeDocument/2006/relationships/image" Target="../media/image18.emf"/></Relationships>
</file>

<file path=ppt/slides/_rels/slide21.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notesSlide" Target="../notesSlides/notesSlide21.xml"/><Relationship Id="rId1" Type="http://schemas.openxmlformats.org/officeDocument/2006/relationships/slideLayout" Target="../slideLayouts/slideLayout14.x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4.xml"/><Relationship Id="rId5" Type="http://schemas.openxmlformats.org/officeDocument/2006/relationships/image" Target="../media/image21.emf"/><Relationship Id="rId4" Type="http://schemas.openxmlformats.org/officeDocument/2006/relationships/customXml" Target="../ink/ink20.xml"/></Relationships>
</file>

<file path=ppt/slides/_rels/slide23.xml.rels><?xml version="1.0" encoding="UTF-8" standalone="yes"?>
<Relationships xmlns="http://schemas.openxmlformats.org/package/2006/relationships"><Relationship Id="rId3" Type="http://schemas.openxmlformats.org/officeDocument/2006/relationships/customXml" Target="../ink/ink21.xml"/><Relationship Id="rId2" Type="http://schemas.openxmlformats.org/officeDocument/2006/relationships/notesSlide" Target="../notesSlides/notesSlide23.xml"/><Relationship Id="rId1" Type="http://schemas.openxmlformats.org/officeDocument/2006/relationships/slideLayout" Target="../slideLayouts/slideLayout14.xml"/><Relationship Id="rId4" Type="http://schemas.openxmlformats.org/officeDocument/2006/relationships/image" Target="../media/image22.emf"/></Relationships>
</file>

<file path=ppt/slides/_rels/slide24.xml.rels><?xml version="1.0" encoding="UTF-8" standalone="yes"?>
<Relationships xmlns="http://schemas.openxmlformats.org/package/2006/relationships"><Relationship Id="rId3" Type="http://schemas.openxmlformats.org/officeDocument/2006/relationships/customXml" Target="../ink/ink22.xml"/><Relationship Id="rId2" Type="http://schemas.openxmlformats.org/officeDocument/2006/relationships/notesSlide" Target="../notesSlides/notesSlide24.xml"/><Relationship Id="rId1" Type="http://schemas.openxmlformats.org/officeDocument/2006/relationships/slideLayout" Target="../slideLayouts/slideLayout14.xml"/><Relationship Id="rId4" Type="http://schemas.openxmlformats.org/officeDocument/2006/relationships/image" Target="../media/image23.emf"/></Relationships>
</file>

<file path=ppt/slides/_rels/slide25.xml.rels><?xml version="1.0" encoding="UTF-8" standalone="yes"?>
<Relationships xmlns="http://schemas.openxmlformats.org/package/2006/relationships"><Relationship Id="rId3" Type="http://schemas.openxmlformats.org/officeDocument/2006/relationships/customXml" Target="../ink/ink23.xml"/><Relationship Id="rId2" Type="http://schemas.openxmlformats.org/officeDocument/2006/relationships/notesSlide" Target="../notesSlides/notesSlide25.xml"/><Relationship Id="rId1" Type="http://schemas.openxmlformats.org/officeDocument/2006/relationships/slideLayout" Target="../slideLayouts/slideLayout14.xml"/><Relationship Id="rId4" Type="http://schemas.openxmlformats.org/officeDocument/2006/relationships/image" Target="../media/image24.emf"/></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7.emf"/><Relationship Id="rId2" Type="http://schemas.openxmlformats.org/officeDocument/2006/relationships/notesSlide" Target="../notesSlides/notesSlide27.xml"/><Relationship Id="rId1" Type="http://schemas.openxmlformats.org/officeDocument/2006/relationships/slideLayout" Target="../slideLayouts/slideLayout16.xml"/><Relationship Id="rId6" Type="http://schemas.openxmlformats.org/officeDocument/2006/relationships/customXml" Target="../ink/ink25.xml"/><Relationship Id="rId5" Type="http://schemas.openxmlformats.org/officeDocument/2006/relationships/image" Target="../media/image26.emf"/><Relationship Id="rId4" Type="http://schemas.openxmlformats.org/officeDocument/2006/relationships/customXml" Target="../ink/ink24.xml"/></Relationships>
</file>

<file path=ppt/slides/_rels/slide28.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customXml" Target="../ink/ink26.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customXml" Target="../ink/ink27.xml"/><Relationship Id="rId2" Type="http://schemas.openxmlformats.org/officeDocument/2006/relationships/notesSlide" Target="../notesSlides/notesSlide28.xml"/><Relationship Id="rId1" Type="http://schemas.openxmlformats.org/officeDocument/2006/relationships/slideLayout" Target="../slideLayouts/slideLayout14.xml"/><Relationship Id="rId4" Type="http://schemas.openxmlformats.org/officeDocument/2006/relationships/image" Target="../media/image29.emf"/></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1.emf"/></Relationships>
</file>

<file path=ppt/slides/_rels/slide30.xml.rels><?xml version="1.0" encoding="UTF-8" standalone="yes"?>
<Relationships xmlns="http://schemas.openxmlformats.org/package/2006/relationships"><Relationship Id="rId3" Type="http://schemas.openxmlformats.org/officeDocument/2006/relationships/customXml" Target="../ink/ink28.xml"/><Relationship Id="rId2" Type="http://schemas.openxmlformats.org/officeDocument/2006/relationships/notesSlide" Target="../notesSlides/notesSlide29.xml"/><Relationship Id="rId1" Type="http://schemas.openxmlformats.org/officeDocument/2006/relationships/slideLayout" Target="../slideLayouts/slideLayout14.xml"/><Relationship Id="rId6" Type="http://schemas.openxmlformats.org/officeDocument/2006/relationships/image" Target="../media/image31.emf"/><Relationship Id="rId5" Type="http://schemas.openxmlformats.org/officeDocument/2006/relationships/customXml" Target="../ink/ink29.xml"/><Relationship Id="rId4" Type="http://schemas.openxmlformats.org/officeDocument/2006/relationships/image" Target="../media/image30.emf"/></Relationships>
</file>

<file path=ppt/slides/_rels/slide31.xml.rels><?xml version="1.0" encoding="UTF-8" standalone="yes"?>
<Relationships xmlns="http://schemas.openxmlformats.org/package/2006/relationships"><Relationship Id="rId3" Type="http://schemas.openxmlformats.org/officeDocument/2006/relationships/customXml" Target="../ink/ink30.xml"/><Relationship Id="rId2" Type="http://schemas.openxmlformats.org/officeDocument/2006/relationships/notesSlide" Target="../notesSlides/notesSlide30.xml"/><Relationship Id="rId1" Type="http://schemas.openxmlformats.org/officeDocument/2006/relationships/slideLayout" Target="../slideLayouts/slideLayout14.xml"/><Relationship Id="rId4" Type="http://schemas.openxmlformats.org/officeDocument/2006/relationships/image" Target="../media/image32.emf"/></Relationships>
</file>

<file path=ppt/slides/_rels/slide32.xml.rels><?xml version="1.0" encoding="UTF-8" standalone="yes"?>
<Relationships xmlns="http://schemas.openxmlformats.org/package/2006/relationships"><Relationship Id="rId3" Type="http://schemas.openxmlformats.org/officeDocument/2006/relationships/customXml" Target="../ink/ink31.xml"/><Relationship Id="rId2" Type="http://schemas.openxmlformats.org/officeDocument/2006/relationships/notesSlide" Target="../notesSlides/notesSlide31.xml"/><Relationship Id="rId1" Type="http://schemas.openxmlformats.org/officeDocument/2006/relationships/slideLayout" Target="../slideLayouts/slideLayout14.xml"/><Relationship Id="rId4" Type="http://schemas.openxmlformats.org/officeDocument/2006/relationships/image" Target="../media/image33.emf"/></Relationships>
</file>

<file path=ppt/slides/_rels/slide33.xml.rels><?xml version="1.0" encoding="UTF-8" standalone="yes"?>
<Relationships xmlns="http://schemas.openxmlformats.org/package/2006/relationships"><Relationship Id="rId3" Type="http://schemas.openxmlformats.org/officeDocument/2006/relationships/customXml" Target="../ink/ink32.xml"/><Relationship Id="rId2" Type="http://schemas.openxmlformats.org/officeDocument/2006/relationships/notesSlide" Target="../notesSlides/notesSlide32.xml"/><Relationship Id="rId1" Type="http://schemas.openxmlformats.org/officeDocument/2006/relationships/slideLayout" Target="../slideLayouts/slideLayout14.xml"/><Relationship Id="rId4" Type="http://schemas.openxmlformats.org/officeDocument/2006/relationships/image" Target="../media/image34.emf"/></Relationships>
</file>

<file path=ppt/slides/_rels/slide34.xml.rels><?xml version="1.0" encoding="UTF-8" standalone="yes"?>
<Relationships xmlns="http://schemas.openxmlformats.org/package/2006/relationships"><Relationship Id="rId3" Type="http://schemas.openxmlformats.org/officeDocument/2006/relationships/customXml" Target="../ink/ink33.xml"/><Relationship Id="rId2" Type="http://schemas.openxmlformats.org/officeDocument/2006/relationships/notesSlide" Target="../notesSlides/notesSlide33.xml"/><Relationship Id="rId1" Type="http://schemas.openxmlformats.org/officeDocument/2006/relationships/slideLayout" Target="../slideLayouts/slideLayout14.xml"/><Relationship Id="rId4" Type="http://schemas.openxmlformats.org/officeDocument/2006/relationships/image" Target="../media/image35.emf"/></Relationships>
</file>

<file path=ppt/slides/_rels/slide35.xml.rels><?xml version="1.0" encoding="UTF-8" standalone="yes"?>
<Relationships xmlns="http://schemas.openxmlformats.org/package/2006/relationships"><Relationship Id="rId3" Type="http://schemas.openxmlformats.org/officeDocument/2006/relationships/customXml" Target="../ink/ink34.xml"/><Relationship Id="rId2" Type="http://schemas.openxmlformats.org/officeDocument/2006/relationships/notesSlide" Target="../notesSlides/notesSlide34.xml"/><Relationship Id="rId1" Type="http://schemas.openxmlformats.org/officeDocument/2006/relationships/slideLayout" Target="../slideLayouts/slideLayout14.xml"/><Relationship Id="rId4" Type="http://schemas.openxmlformats.org/officeDocument/2006/relationships/image" Target="../media/image36.emf"/></Relationships>
</file>

<file path=ppt/slides/_rels/slide36.xml.rels><?xml version="1.0" encoding="UTF-8" standalone="yes"?>
<Relationships xmlns="http://schemas.openxmlformats.org/package/2006/relationships"><Relationship Id="rId3" Type="http://schemas.openxmlformats.org/officeDocument/2006/relationships/customXml" Target="../ink/ink35.xml"/><Relationship Id="rId2" Type="http://schemas.openxmlformats.org/officeDocument/2006/relationships/notesSlide" Target="../notesSlides/notesSlide35.xml"/><Relationship Id="rId1" Type="http://schemas.openxmlformats.org/officeDocument/2006/relationships/slideLayout" Target="../slideLayouts/slideLayout14.xml"/><Relationship Id="rId4" Type="http://schemas.openxmlformats.org/officeDocument/2006/relationships/image" Target="../media/image37.emf"/></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3" Type="http://schemas.openxmlformats.org/officeDocument/2006/relationships/customXml" Target="../ink/ink36.xml"/><Relationship Id="rId2" Type="http://schemas.openxmlformats.org/officeDocument/2006/relationships/notesSlide" Target="../notesSlides/notesSlide37.xml"/><Relationship Id="rId1" Type="http://schemas.openxmlformats.org/officeDocument/2006/relationships/slideLayout" Target="../slideLayouts/slideLayout14.xml"/><Relationship Id="rId4" Type="http://schemas.openxmlformats.org/officeDocument/2006/relationships/image" Target="../media/image38.emf"/></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2.emf"/></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3" Type="http://schemas.openxmlformats.org/officeDocument/2006/relationships/customXml" Target="../ink/ink37.xml"/><Relationship Id="rId2" Type="http://schemas.openxmlformats.org/officeDocument/2006/relationships/notesSlide" Target="../notesSlides/notesSlide40.xml"/><Relationship Id="rId1" Type="http://schemas.openxmlformats.org/officeDocument/2006/relationships/slideLayout" Target="../slideLayouts/slideLayout14.xml"/><Relationship Id="rId4" Type="http://schemas.openxmlformats.org/officeDocument/2006/relationships/image" Target="../media/image39.emf"/></Relationships>
</file>

<file path=ppt/slides/_rels/slide42.xml.rels><?xml version="1.0" encoding="UTF-8" standalone="yes"?>
<Relationships xmlns="http://schemas.openxmlformats.org/package/2006/relationships"><Relationship Id="rId3" Type="http://schemas.openxmlformats.org/officeDocument/2006/relationships/customXml" Target="../ink/ink38.xml"/><Relationship Id="rId2" Type="http://schemas.openxmlformats.org/officeDocument/2006/relationships/notesSlide" Target="../notesSlides/notesSlide41.xml"/><Relationship Id="rId1" Type="http://schemas.openxmlformats.org/officeDocument/2006/relationships/slideLayout" Target="../slideLayouts/slideLayout14.xml"/><Relationship Id="rId4" Type="http://schemas.openxmlformats.org/officeDocument/2006/relationships/image" Target="../media/image40.emf"/></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3.xml"/><Relationship Id="rId1" Type="http://schemas.openxmlformats.org/officeDocument/2006/relationships/slideLayout" Target="../slideLayouts/slideLayout17.xml"/><Relationship Id="rId6" Type="http://schemas.openxmlformats.org/officeDocument/2006/relationships/image" Target="../media/image43.emf"/><Relationship Id="rId5" Type="http://schemas.openxmlformats.org/officeDocument/2006/relationships/customXml" Target="../ink/ink39.xml"/><Relationship Id="rId4" Type="http://schemas.openxmlformats.org/officeDocument/2006/relationships/image" Target="../media/image42.png"/></Relationships>
</file>

<file path=ppt/slides/_rels/slide4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4.xml"/><Relationship Id="rId1" Type="http://schemas.openxmlformats.org/officeDocument/2006/relationships/slideLayout" Target="../slideLayouts/slideLayout14.xml"/><Relationship Id="rId5" Type="http://schemas.openxmlformats.org/officeDocument/2006/relationships/image" Target="../media/image45.emf"/><Relationship Id="rId4" Type="http://schemas.openxmlformats.org/officeDocument/2006/relationships/customXml" Target="../ink/ink40.xml"/></Relationships>
</file>

<file path=ppt/slides/_rels/slide4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5.xml"/><Relationship Id="rId1" Type="http://schemas.openxmlformats.org/officeDocument/2006/relationships/slideLayout" Target="../slideLayouts/slideLayout14.xml"/><Relationship Id="rId5" Type="http://schemas.openxmlformats.org/officeDocument/2006/relationships/image" Target="../media/image47.emf"/><Relationship Id="rId4" Type="http://schemas.openxmlformats.org/officeDocument/2006/relationships/customXml" Target="../ink/ink41.xml"/></Relationships>
</file>

<file path=ppt/slides/_rels/slide4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6.xml"/><Relationship Id="rId1" Type="http://schemas.openxmlformats.org/officeDocument/2006/relationships/slideLayout" Target="../slideLayouts/slideLayout14.xml"/><Relationship Id="rId5" Type="http://schemas.openxmlformats.org/officeDocument/2006/relationships/image" Target="../media/image49.emf"/><Relationship Id="rId4" Type="http://schemas.openxmlformats.org/officeDocument/2006/relationships/customXml" Target="../ink/ink42.xml"/></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7" Type="http://schemas.openxmlformats.org/officeDocument/2006/relationships/image" Target="../media/image53.emf"/><Relationship Id="rId2" Type="http://schemas.openxmlformats.org/officeDocument/2006/relationships/notesSlide" Target="../notesSlides/notesSlide47.xml"/><Relationship Id="rId1" Type="http://schemas.openxmlformats.org/officeDocument/2006/relationships/slideLayout" Target="../slideLayouts/slideLayout14.xml"/><Relationship Id="rId6" Type="http://schemas.openxmlformats.org/officeDocument/2006/relationships/customXml" Target="../ink/ink43.xml"/><Relationship Id="rId5" Type="http://schemas.openxmlformats.org/officeDocument/2006/relationships/image" Target="../media/image52.png"/><Relationship Id="rId4" Type="http://schemas.openxmlformats.org/officeDocument/2006/relationships/image" Target="../media/image51.png"/></Relationships>
</file>

<file path=ppt/slides/_rels/slide49.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7.emf"/><Relationship Id="rId2" Type="http://schemas.openxmlformats.org/officeDocument/2006/relationships/notesSlide" Target="../notesSlides/notesSlide48.xml"/><Relationship Id="rId1" Type="http://schemas.openxmlformats.org/officeDocument/2006/relationships/slideLayout" Target="../slideLayouts/slideLayout18.xml"/><Relationship Id="rId6" Type="http://schemas.openxmlformats.org/officeDocument/2006/relationships/customXml" Target="../ink/ink44.xml"/><Relationship Id="rId5" Type="http://schemas.openxmlformats.org/officeDocument/2006/relationships/image" Target="../media/image56.png"/><Relationship Id="rId4" Type="http://schemas.openxmlformats.org/officeDocument/2006/relationships/image" Target="../media/image55.png"/></Relationships>
</file>

<file path=ppt/slides/_rels/slide5.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3.emf"/></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50.xml"/><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51.xml"/><Relationship Id="rId1" Type="http://schemas.openxmlformats.org/officeDocument/2006/relationships/slideLayout" Target="../slideLayouts/slideLayout14.xml"/><Relationship Id="rId5" Type="http://schemas.openxmlformats.org/officeDocument/2006/relationships/image" Target="../media/image60.emf"/><Relationship Id="rId4" Type="http://schemas.openxmlformats.org/officeDocument/2006/relationships/customXml" Target="../ink/ink45.xml"/></Relationships>
</file>

<file path=ppt/slides/_rels/slide53.xml.rels><?xml version="1.0" encoding="UTF-8" standalone="yes"?>
<Relationships xmlns="http://schemas.openxmlformats.org/package/2006/relationships"><Relationship Id="rId8" Type="http://schemas.openxmlformats.org/officeDocument/2006/relationships/image" Target="../media/image65.emf"/><Relationship Id="rId3" Type="http://schemas.openxmlformats.org/officeDocument/2006/relationships/image" Target="../media/image61.png"/><Relationship Id="rId7" Type="http://schemas.openxmlformats.org/officeDocument/2006/relationships/customXml" Target="../ink/ink46.xml"/><Relationship Id="rId2" Type="http://schemas.openxmlformats.org/officeDocument/2006/relationships/notesSlide" Target="../notesSlides/notesSlide52.xml"/><Relationship Id="rId1" Type="http://schemas.openxmlformats.org/officeDocument/2006/relationships/slideLayout" Target="../slideLayouts/slideLayout13.xml"/><Relationship Id="rId6" Type="http://schemas.openxmlformats.org/officeDocument/2006/relationships/image" Target="../media/image64.png"/><Relationship Id="rId5" Type="http://schemas.openxmlformats.org/officeDocument/2006/relationships/image" Target="../media/image63.png"/><Relationship Id="rId4" Type="http://schemas.openxmlformats.org/officeDocument/2006/relationships/image" Target="../media/image62.png"/></Relationships>
</file>

<file path=ppt/slides/_rels/slide54.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53.xml"/><Relationship Id="rId1" Type="http://schemas.openxmlformats.org/officeDocument/2006/relationships/slideLayout" Target="../slideLayouts/slideLayout13.xml"/><Relationship Id="rId6" Type="http://schemas.openxmlformats.org/officeDocument/2006/relationships/image" Target="../media/image68.emf"/><Relationship Id="rId5" Type="http://schemas.openxmlformats.org/officeDocument/2006/relationships/customXml" Target="../ink/ink47.xml"/><Relationship Id="rId4" Type="http://schemas.openxmlformats.org/officeDocument/2006/relationships/image" Target="../media/image67.png"/></Relationships>
</file>

<file path=ppt/slides/_rels/slide55.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54.xml"/><Relationship Id="rId1" Type="http://schemas.openxmlformats.org/officeDocument/2006/relationships/slideLayout" Target="../slideLayouts/slideLayout13.xml"/><Relationship Id="rId5" Type="http://schemas.openxmlformats.org/officeDocument/2006/relationships/image" Target="../media/image70.emf"/><Relationship Id="rId4" Type="http://schemas.openxmlformats.org/officeDocument/2006/relationships/customXml" Target="../ink/ink4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4.emf"/></Relationships>
</file>

<file path=ppt/slides/_rels/slide7.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Google Shape;53;p9"/>
          <p:cNvSpPr txBox="1"/>
          <p:nvPr/>
        </p:nvSpPr>
        <p:spPr>
          <a:xfrm>
            <a:off x="1028471" y="1660795"/>
            <a:ext cx="6831965" cy="2154436"/>
          </a:xfrm>
          <a:prstGeom prst="rect">
            <a:avLst/>
          </a:prstGeom>
          <a:noFill/>
          <a:ln>
            <a:noFill/>
          </a:ln>
        </p:spPr>
        <p:txBody>
          <a:bodyPr spcFirstLastPara="1" wrap="square" lIns="0" tIns="0" rIns="0" bIns="0" anchor="t" anchorCtr="0">
            <a:noAutofit/>
          </a:bodyPr>
          <a:lstStyle/>
          <a:p>
            <a:pPr marL="0" marR="105410" lvl="0" indent="0" algn="ctr" rtl="0">
              <a:lnSpc>
                <a:spcPct val="100000"/>
              </a:lnSpc>
              <a:spcBef>
                <a:spcPts val="0"/>
              </a:spcBef>
              <a:spcAft>
                <a:spcPts val="0"/>
              </a:spcAft>
              <a:buNone/>
            </a:pPr>
            <a:r>
              <a:rPr lang="en-US" sz="4800" b="1"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Statistical Learning</a:t>
            </a:r>
            <a:endParaRPr sz="4800" b="1"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105410" lvl="0" indent="0" algn="ctr" rtl="0">
              <a:lnSpc>
                <a:spcPct val="100000"/>
              </a:lnSpc>
              <a:spcBef>
                <a:spcPts val="0"/>
              </a:spcBef>
              <a:spcAft>
                <a:spcPts val="0"/>
              </a:spcAft>
              <a:buNone/>
            </a:pPr>
            <a:r>
              <a:rPr lang="en-US" sz="3600" b="1" dirty="0">
                <a:solidFill>
                  <a:schemeClr val="dk1"/>
                </a:solidFill>
                <a:latin typeface="Times New Roman" panose="02020603050405020304"/>
                <a:ea typeface="Times New Roman" panose="02020603050405020304"/>
                <a:cs typeface="Times New Roman" panose="02020603050405020304"/>
                <a:sym typeface="Times New Roman" panose="02020603050405020304"/>
              </a:rPr>
              <a:t>Measures of central tendency, </a:t>
            </a:r>
            <a:r>
              <a:rPr lang="en-US" sz="3600" b="1"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dispersion, </a:t>
            </a:r>
            <a:r>
              <a:rPr lang="en-US" sz="3600" b="1" dirty="0">
                <a:solidFill>
                  <a:schemeClr val="dk1"/>
                </a:solidFill>
                <a:latin typeface="Times New Roman" panose="02020603050405020304"/>
                <a:ea typeface="Times New Roman" panose="02020603050405020304"/>
                <a:cs typeface="Times New Roman" panose="02020603050405020304"/>
                <a:sym typeface="Times New Roman" panose="02020603050405020304"/>
              </a:rPr>
              <a:t>and correlation</a:t>
            </a:r>
            <a:endParaRPr sz="3600" b="1"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105410" lvl="0" indent="0" algn="ctr" rtl="0">
              <a:lnSpc>
                <a:spcPct val="100000"/>
              </a:lnSpc>
              <a:spcBef>
                <a:spcPts val="0"/>
              </a:spcBef>
              <a:spcAft>
                <a:spcPts val="0"/>
              </a:spcAft>
              <a:buNone/>
            </a:pPr>
            <a:endParaRPr sz="2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None/>
            </a:pPr>
            <a:endParaRPr sz="2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None/>
            </a:pPr>
            <a:endParaRPr sz="2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None/>
            </a:pPr>
            <a:endParaRPr sz="2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9"/>
          <p:cNvSpPr txBox="1"/>
          <p:nvPr/>
        </p:nvSpPr>
        <p:spPr>
          <a:xfrm>
            <a:off x="1196746" y="702908"/>
            <a:ext cx="7051675" cy="3810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Cumulative Distribution </a:t>
            </a:r>
            <a:r>
              <a:rPr lang="en-IN" altLang="en-US" sz="2800" b="1">
                <a:solidFill>
                  <a:schemeClr val="dk1"/>
                </a:solidFill>
                <a:latin typeface="Book Antiqua" panose="02040602050305030304"/>
                <a:ea typeface="Book Antiqua" panose="02040602050305030304"/>
                <a:cs typeface="Book Antiqua" panose="02040602050305030304"/>
                <a:sym typeface="Book Antiqua" panose="02040602050305030304"/>
              </a:rPr>
              <a:t>Function </a:t>
            </a:r>
          </a:p>
        </p:txBody>
      </p:sp>
      <p:sp>
        <p:nvSpPr>
          <p:cNvPr id="173" name="Google Shape;173;p19"/>
          <p:cNvSpPr/>
          <p:nvPr/>
        </p:nvSpPr>
        <p:spPr>
          <a:xfrm>
            <a:off x="940791" y="1398176"/>
            <a:ext cx="7756525" cy="4006215"/>
          </a:xfrm>
          <a:custGeom>
            <a:avLst/>
            <a:gdLst/>
            <a:ahLst/>
            <a:cxnLst/>
            <a:rect l="l" t="t" r="r" b="b"/>
            <a:pathLst>
              <a:path w="120000" h="120000" extrusionOk="0">
                <a:moveTo>
                  <a:pt x="0" y="119986"/>
                </a:moveTo>
                <a:lnTo>
                  <a:pt x="119990" y="119986"/>
                </a:lnTo>
                <a:lnTo>
                  <a:pt x="119990" y="0"/>
                </a:lnTo>
                <a:lnTo>
                  <a:pt x="0" y="0"/>
                </a:lnTo>
                <a:lnTo>
                  <a:pt x="0" y="119986"/>
                </a:lnTo>
                <a:close/>
              </a:path>
            </a:pathLst>
          </a:custGeom>
          <a:solidFill>
            <a:srgbClr val="008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19"/>
          <p:cNvSpPr/>
          <p:nvPr/>
        </p:nvSpPr>
        <p:spPr>
          <a:xfrm>
            <a:off x="3142394" y="2959529"/>
            <a:ext cx="5368925" cy="1130300"/>
          </a:xfrm>
          <a:custGeom>
            <a:avLst/>
            <a:gdLst/>
            <a:ahLst/>
            <a:cxnLst/>
            <a:rect l="l" t="t" r="r" b="b"/>
            <a:pathLst>
              <a:path w="120000" h="120000" extrusionOk="0">
                <a:moveTo>
                  <a:pt x="0" y="119953"/>
                </a:moveTo>
                <a:lnTo>
                  <a:pt x="119998" y="119953"/>
                </a:lnTo>
                <a:lnTo>
                  <a:pt x="119998" y="0"/>
                </a:lnTo>
                <a:lnTo>
                  <a:pt x="0" y="0"/>
                </a:lnTo>
                <a:lnTo>
                  <a:pt x="0" y="119953"/>
                </a:lnTo>
                <a:close/>
              </a:path>
            </a:pathLst>
          </a:custGeom>
          <a:solidFill>
            <a:srgbClr val="FF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19"/>
          <p:cNvSpPr/>
          <p:nvPr/>
        </p:nvSpPr>
        <p:spPr>
          <a:xfrm>
            <a:off x="3069887" y="2969745"/>
            <a:ext cx="5431790" cy="0"/>
          </a:xfrm>
          <a:custGeom>
            <a:avLst/>
            <a:gdLst/>
            <a:ahLst/>
            <a:cxnLst/>
            <a:rect l="l" t="t" r="r" b="b"/>
            <a:pathLst>
              <a:path w="120000" h="120000" extrusionOk="0">
                <a:moveTo>
                  <a:pt x="0" y="0"/>
                </a:moveTo>
                <a:lnTo>
                  <a:pt x="119987" y="0"/>
                </a:lnTo>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19"/>
          <p:cNvSpPr/>
          <p:nvPr/>
        </p:nvSpPr>
        <p:spPr>
          <a:xfrm>
            <a:off x="8521682" y="2969745"/>
            <a:ext cx="0" cy="1109980"/>
          </a:xfrm>
          <a:custGeom>
            <a:avLst/>
            <a:gdLst/>
            <a:ahLst/>
            <a:cxnLst/>
            <a:rect l="l" t="t" r="r" b="b"/>
            <a:pathLst>
              <a:path w="120000" h="120000" extrusionOk="0">
                <a:moveTo>
                  <a:pt x="0" y="0"/>
                </a:moveTo>
                <a:lnTo>
                  <a:pt x="0" y="119940"/>
                </a:lnTo>
              </a:path>
            </a:pathLst>
          </a:custGeom>
          <a:noFill/>
          <a:ln w="2050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7" name="Google Shape;177;p19"/>
          <p:cNvSpPr/>
          <p:nvPr/>
        </p:nvSpPr>
        <p:spPr>
          <a:xfrm>
            <a:off x="3069887" y="4099609"/>
            <a:ext cx="5452110" cy="0"/>
          </a:xfrm>
          <a:custGeom>
            <a:avLst/>
            <a:gdLst/>
            <a:ahLst/>
            <a:cxnLst/>
            <a:rect l="l" t="t" r="r" b="b"/>
            <a:pathLst>
              <a:path w="120000" h="120000" extrusionOk="0">
                <a:moveTo>
                  <a:pt x="0" y="0"/>
                </a:moveTo>
                <a:lnTo>
                  <a:pt x="119993" y="0"/>
                </a:lnTo>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8" name="Google Shape;178;p19"/>
          <p:cNvSpPr/>
          <p:nvPr/>
        </p:nvSpPr>
        <p:spPr>
          <a:xfrm>
            <a:off x="3152658" y="2969745"/>
            <a:ext cx="0" cy="1212850"/>
          </a:xfrm>
          <a:custGeom>
            <a:avLst/>
            <a:gdLst/>
            <a:ahLst/>
            <a:cxnLst/>
            <a:rect l="l" t="t" r="r" b="b"/>
            <a:pathLst>
              <a:path w="120000" h="120000" extrusionOk="0">
                <a:moveTo>
                  <a:pt x="0" y="0"/>
                </a:moveTo>
                <a:lnTo>
                  <a:pt x="0" y="119948"/>
                </a:lnTo>
              </a:path>
            </a:pathLst>
          </a:custGeom>
          <a:noFill/>
          <a:ln w="2050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19"/>
          <p:cNvSpPr/>
          <p:nvPr/>
        </p:nvSpPr>
        <p:spPr>
          <a:xfrm>
            <a:off x="3069887" y="3729597"/>
            <a:ext cx="62865" cy="0"/>
          </a:xfrm>
          <a:custGeom>
            <a:avLst/>
            <a:gdLst/>
            <a:ahLst/>
            <a:cxnLst/>
            <a:rect l="l" t="t" r="r" b="b"/>
            <a:pathLst>
              <a:path w="120000" h="120000" extrusionOk="0">
                <a:moveTo>
                  <a:pt x="0" y="0"/>
                </a:moveTo>
                <a:lnTo>
                  <a:pt x="118812" y="0"/>
                </a:lnTo>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19"/>
          <p:cNvSpPr/>
          <p:nvPr/>
        </p:nvSpPr>
        <p:spPr>
          <a:xfrm>
            <a:off x="3069887" y="3339784"/>
            <a:ext cx="62865" cy="0"/>
          </a:xfrm>
          <a:custGeom>
            <a:avLst/>
            <a:gdLst/>
            <a:ahLst/>
            <a:cxnLst/>
            <a:rect l="l" t="t" r="r" b="b"/>
            <a:pathLst>
              <a:path w="120000" h="120000" extrusionOk="0">
                <a:moveTo>
                  <a:pt x="0" y="0"/>
                </a:moveTo>
                <a:lnTo>
                  <a:pt x="118812" y="0"/>
                </a:lnTo>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19"/>
          <p:cNvSpPr/>
          <p:nvPr/>
        </p:nvSpPr>
        <p:spPr>
          <a:xfrm>
            <a:off x="4222313" y="4120068"/>
            <a:ext cx="0" cy="62230"/>
          </a:xfrm>
          <a:custGeom>
            <a:avLst/>
            <a:gdLst/>
            <a:ahLst/>
            <a:cxnLst/>
            <a:rect l="l" t="t" r="r" b="b"/>
            <a:pathLst>
              <a:path w="120000" h="120000" extrusionOk="0">
                <a:moveTo>
                  <a:pt x="0" y="119569"/>
                </a:moveTo>
                <a:lnTo>
                  <a:pt x="0" y="0"/>
                </a:lnTo>
              </a:path>
            </a:pathLst>
          </a:custGeom>
          <a:noFill/>
          <a:ln w="2050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19"/>
          <p:cNvSpPr/>
          <p:nvPr/>
        </p:nvSpPr>
        <p:spPr>
          <a:xfrm>
            <a:off x="5292078" y="4120068"/>
            <a:ext cx="0" cy="62230"/>
          </a:xfrm>
          <a:custGeom>
            <a:avLst/>
            <a:gdLst/>
            <a:ahLst/>
            <a:cxnLst/>
            <a:rect l="l" t="t" r="r" b="b"/>
            <a:pathLst>
              <a:path w="120000" h="120000" extrusionOk="0">
                <a:moveTo>
                  <a:pt x="0" y="119569"/>
                </a:moveTo>
                <a:lnTo>
                  <a:pt x="0" y="0"/>
                </a:lnTo>
              </a:path>
            </a:pathLst>
          </a:custGeom>
          <a:noFill/>
          <a:ln w="2050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19"/>
          <p:cNvSpPr/>
          <p:nvPr/>
        </p:nvSpPr>
        <p:spPr>
          <a:xfrm>
            <a:off x="6382152" y="4120068"/>
            <a:ext cx="0" cy="62230"/>
          </a:xfrm>
          <a:custGeom>
            <a:avLst/>
            <a:gdLst/>
            <a:ahLst/>
            <a:cxnLst/>
            <a:rect l="l" t="t" r="r" b="b"/>
            <a:pathLst>
              <a:path w="120000" h="120000" extrusionOk="0">
                <a:moveTo>
                  <a:pt x="0" y="119569"/>
                </a:moveTo>
                <a:lnTo>
                  <a:pt x="0" y="0"/>
                </a:lnTo>
              </a:path>
            </a:pathLst>
          </a:custGeom>
          <a:noFill/>
          <a:ln w="2050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4" name="Google Shape;184;p19"/>
          <p:cNvSpPr/>
          <p:nvPr/>
        </p:nvSpPr>
        <p:spPr>
          <a:xfrm>
            <a:off x="7451918" y="4120068"/>
            <a:ext cx="0" cy="62230"/>
          </a:xfrm>
          <a:custGeom>
            <a:avLst/>
            <a:gdLst/>
            <a:ahLst/>
            <a:cxnLst/>
            <a:rect l="l" t="t" r="r" b="b"/>
            <a:pathLst>
              <a:path w="120000" h="120000" extrusionOk="0">
                <a:moveTo>
                  <a:pt x="0" y="119569"/>
                </a:moveTo>
                <a:lnTo>
                  <a:pt x="0" y="0"/>
                </a:lnTo>
              </a:path>
            </a:pathLst>
          </a:custGeom>
          <a:noFill/>
          <a:ln w="2050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5" name="Google Shape;185;p19"/>
          <p:cNvSpPr/>
          <p:nvPr/>
        </p:nvSpPr>
        <p:spPr>
          <a:xfrm>
            <a:off x="8521682" y="4120068"/>
            <a:ext cx="0" cy="62230"/>
          </a:xfrm>
          <a:custGeom>
            <a:avLst/>
            <a:gdLst/>
            <a:ahLst/>
            <a:cxnLst/>
            <a:rect l="l" t="t" r="r" b="b"/>
            <a:pathLst>
              <a:path w="120000" h="120000" extrusionOk="0">
                <a:moveTo>
                  <a:pt x="0" y="119569"/>
                </a:moveTo>
                <a:lnTo>
                  <a:pt x="0" y="0"/>
                </a:lnTo>
              </a:path>
            </a:pathLst>
          </a:custGeom>
          <a:noFill/>
          <a:ln w="2050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19"/>
          <p:cNvSpPr/>
          <p:nvPr/>
        </p:nvSpPr>
        <p:spPr>
          <a:xfrm>
            <a:off x="3687431" y="3771145"/>
            <a:ext cx="1049655" cy="246379"/>
          </a:xfrm>
          <a:custGeom>
            <a:avLst/>
            <a:gdLst/>
            <a:ahLst/>
            <a:cxnLst/>
            <a:rect l="l" t="t" r="r" b="b"/>
            <a:pathLst>
              <a:path w="120000" h="120000" extrusionOk="0">
                <a:moveTo>
                  <a:pt x="0" y="119828"/>
                </a:moveTo>
                <a:lnTo>
                  <a:pt x="119946" y="0"/>
                </a:lnTo>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19"/>
          <p:cNvSpPr/>
          <p:nvPr/>
        </p:nvSpPr>
        <p:spPr>
          <a:xfrm>
            <a:off x="4757196" y="3318668"/>
            <a:ext cx="1069975" cy="452755"/>
          </a:xfrm>
          <a:custGeom>
            <a:avLst/>
            <a:gdLst/>
            <a:ahLst/>
            <a:cxnLst/>
            <a:rect l="l" t="t" r="r" b="b"/>
            <a:pathLst>
              <a:path w="120000" h="120000" extrusionOk="0">
                <a:moveTo>
                  <a:pt x="0" y="119926"/>
                </a:moveTo>
                <a:lnTo>
                  <a:pt x="119976" y="0"/>
                </a:lnTo>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19"/>
          <p:cNvSpPr/>
          <p:nvPr/>
        </p:nvSpPr>
        <p:spPr>
          <a:xfrm>
            <a:off x="5847270" y="3195997"/>
            <a:ext cx="1049655" cy="123189"/>
          </a:xfrm>
          <a:custGeom>
            <a:avLst/>
            <a:gdLst/>
            <a:ahLst/>
            <a:cxnLst/>
            <a:rect l="l" t="t" r="r" b="b"/>
            <a:pathLst>
              <a:path w="120000" h="120000" extrusionOk="0">
                <a:moveTo>
                  <a:pt x="0" y="119494"/>
                </a:moveTo>
                <a:lnTo>
                  <a:pt x="119946" y="0"/>
                </a:lnTo>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19"/>
          <p:cNvSpPr/>
          <p:nvPr/>
        </p:nvSpPr>
        <p:spPr>
          <a:xfrm>
            <a:off x="6917035" y="3154422"/>
            <a:ext cx="1049655" cy="41910"/>
          </a:xfrm>
          <a:custGeom>
            <a:avLst/>
            <a:gdLst/>
            <a:ahLst/>
            <a:cxnLst/>
            <a:rect l="l" t="t" r="r" b="b"/>
            <a:pathLst>
              <a:path w="120000" h="120000" extrusionOk="0">
                <a:moveTo>
                  <a:pt x="0" y="119037"/>
                </a:moveTo>
                <a:lnTo>
                  <a:pt x="119946" y="0"/>
                </a:lnTo>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19"/>
          <p:cNvSpPr/>
          <p:nvPr/>
        </p:nvSpPr>
        <p:spPr>
          <a:xfrm>
            <a:off x="3625956" y="3955822"/>
            <a:ext cx="123189" cy="123825"/>
          </a:xfrm>
          <a:custGeom>
            <a:avLst/>
            <a:gdLst/>
            <a:ahLst/>
            <a:cxnLst/>
            <a:rect l="l" t="t" r="r" b="b"/>
            <a:pathLst>
              <a:path w="120000" h="120000" extrusionOk="0">
                <a:moveTo>
                  <a:pt x="59882" y="0"/>
                </a:moveTo>
                <a:lnTo>
                  <a:pt x="0" y="59453"/>
                </a:lnTo>
                <a:lnTo>
                  <a:pt x="59882" y="119544"/>
                </a:lnTo>
                <a:lnTo>
                  <a:pt x="119765" y="59453"/>
                </a:lnTo>
                <a:lnTo>
                  <a:pt x="59882"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1" name="Google Shape;191;p19"/>
          <p:cNvSpPr/>
          <p:nvPr/>
        </p:nvSpPr>
        <p:spPr>
          <a:xfrm>
            <a:off x="3625956" y="3955822"/>
            <a:ext cx="123189" cy="123825"/>
          </a:xfrm>
          <a:custGeom>
            <a:avLst/>
            <a:gdLst/>
            <a:ahLst/>
            <a:cxnLst/>
            <a:rect l="l" t="t" r="r" b="b"/>
            <a:pathLst>
              <a:path w="120000" h="120000" extrusionOk="0">
                <a:moveTo>
                  <a:pt x="59882" y="0"/>
                </a:moveTo>
                <a:lnTo>
                  <a:pt x="119765" y="59453"/>
                </a:lnTo>
                <a:lnTo>
                  <a:pt x="59882" y="119544"/>
                </a:lnTo>
                <a:lnTo>
                  <a:pt x="0" y="59453"/>
                </a:lnTo>
                <a:lnTo>
                  <a:pt x="59882" y="0"/>
                </a:lnTo>
                <a:close/>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2" name="Google Shape;192;p19"/>
          <p:cNvSpPr/>
          <p:nvPr/>
        </p:nvSpPr>
        <p:spPr>
          <a:xfrm>
            <a:off x="4695721" y="3709139"/>
            <a:ext cx="123189" cy="123825"/>
          </a:xfrm>
          <a:custGeom>
            <a:avLst/>
            <a:gdLst/>
            <a:ahLst/>
            <a:cxnLst/>
            <a:rect l="l" t="t" r="r" b="b"/>
            <a:pathLst>
              <a:path w="120000" h="120000" extrusionOk="0">
                <a:moveTo>
                  <a:pt x="59882" y="0"/>
                </a:moveTo>
                <a:lnTo>
                  <a:pt x="0" y="60090"/>
                </a:lnTo>
                <a:lnTo>
                  <a:pt x="59882" y="119544"/>
                </a:lnTo>
                <a:lnTo>
                  <a:pt x="119765" y="60090"/>
                </a:lnTo>
                <a:lnTo>
                  <a:pt x="59882"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3" name="Google Shape;193;p19"/>
          <p:cNvSpPr/>
          <p:nvPr/>
        </p:nvSpPr>
        <p:spPr>
          <a:xfrm>
            <a:off x="4695721" y="3709139"/>
            <a:ext cx="123189" cy="123825"/>
          </a:xfrm>
          <a:custGeom>
            <a:avLst/>
            <a:gdLst/>
            <a:ahLst/>
            <a:cxnLst/>
            <a:rect l="l" t="t" r="r" b="b"/>
            <a:pathLst>
              <a:path w="120000" h="120000" extrusionOk="0">
                <a:moveTo>
                  <a:pt x="59882" y="0"/>
                </a:moveTo>
                <a:lnTo>
                  <a:pt x="119765" y="60090"/>
                </a:lnTo>
                <a:lnTo>
                  <a:pt x="59882" y="119544"/>
                </a:lnTo>
                <a:lnTo>
                  <a:pt x="0" y="60090"/>
                </a:lnTo>
                <a:lnTo>
                  <a:pt x="59882" y="0"/>
                </a:lnTo>
                <a:close/>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4" name="Google Shape;194;p19"/>
          <p:cNvSpPr/>
          <p:nvPr/>
        </p:nvSpPr>
        <p:spPr>
          <a:xfrm>
            <a:off x="5785795" y="3257319"/>
            <a:ext cx="123825" cy="123825"/>
          </a:xfrm>
          <a:custGeom>
            <a:avLst/>
            <a:gdLst/>
            <a:ahLst/>
            <a:cxnLst/>
            <a:rect l="l" t="t" r="r" b="b"/>
            <a:pathLst>
              <a:path w="120000" h="120000" extrusionOk="0">
                <a:moveTo>
                  <a:pt x="59575" y="0"/>
                </a:moveTo>
                <a:lnTo>
                  <a:pt x="0" y="59453"/>
                </a:lnTo>
                <a:lnTo>
                  <a:pt x="59575" y="119544"/>
                </a:lnTo>
                <a:lnTo>
                  <a:pt x="119416" y="59453"/>
                </a:lnTo>
                <a:lnTo>
                  <a:pt x="59575"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5" name="Google Shape;195;p19"/>
          <p:cNvSpPr/>
          <p:nvPr/>
        </p:nvSpPr>
        <p:spPr>
          <a:xfrm>
            <a:off x="5785795" y="3257319"/>
            <a:ext cx="123825" cy="123825"/>
          </a:xfrm>
          <a:custGeom>
            <a:avLst/>
            <a:gdLst/>
            <a:ahLst/>
            <a:cxnLst/>
            <a:rect l="l" t="t" r="r" b="b"/>
            <a:pathLst>
              <a:path w="120000" h="120000" extrusionOk="0">
                <a:moveTo>
                  <a:pt x="59575" y="0"/>
                </a:moveTo>
                <a:lnTo>
                  <a:pt x="119416" y="59453"/>
                </a:lnTo>
                <a:lnTo>
                  <a:pt x="59575" y="119544"/>
                </a:lnTo>
                <a:lnTo>
                  <a:pt x="0" y="59453"/>
                </a:lnTo>
                <a:lnTo>
                  <a:pt x="59575" y="0"/>
                </a:lnTo>
                <a:close/>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6" name="Google Shape;196;p19"/>
          <p:cNvSpPr/>
          <p:nvPr/>
        </p:nvSpPr>
        <p:spPr>
          <a:xfrm>
            <a:off x="6855560" y="3133991"/>
            <a:ext cx="123189" cy="123825"/>
          </a:xfrm>
          <a:custGeom>
            <a:avLst/>
            <a:gdLst/>
            <a:ahLst/>
            <a:cxnLst/>
            <a:rect l="l" t="t" r="r" b="b"/>
            <a:pathLst>
              <a:path w="120000" h="120000" extrusionOk="0">
                <a:moveTo>
                  <a:pt x="59882" y="0"/>
                </a:moveTo>
                <a:lnTo>
                  <a:pt x="0" y="60090"/>
                </a:lnTo>
                <a:lnTo>
                  <a:pt x="59882" y="119518"/>
                </a:lnTo>
                <a:lnTo>
                  <a:pt x="119764" y="60090"/>
                </a:lnTo>
                <a:lnTo>
                  <a:pt x="59882"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7" name="Google Shape;197;p19"/>
          <p:cNvSpPr/>
          <p:nvPr/>
        </p:nvSpPr>
        <p:spPr>
          <a:xfrm>
            <a:off x="6855560" y="3133991"/>
            <a:ext cx="123189" cy="123825"/>
          </a:xfrm>
          <a:custGeom>
            <a:avLst/>
            <a:gdLst/>
            <a:ahLst/>
            <a:cxnLst/>
            <a:rect l="l" t="t" r="r" b="b"/>
            <a:pathLst>
              <a:path w="120000" h="120000" extrusionOk="0">
                <a:moveTo>
                  <a:pt x="59882" y="0"/>
                </a:moveTo>
                <a:lnTo>
                  <a:pt x="119764" y="60090"/>
                </a:lnTo>
                <a:lnTo>
                  <a:pt x="59882" y="119518"/>
                </a:lnTo>
                <a:lnTo>
                  <a:pt x="0" y="60090"/>
                </a:lnTo>
                <a:lnTo>
                  <a:pt x="59882" y="0"/>
                </a:lnTo>
                <a:close/>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8" name="Google Shape;198;p19"/>
          <p:cNvSpPr/>
          <p:nvPr/>
        </p:nvSpPr>
        <p:spPr>
          <a:xfrm>
            <a:off x="7925051" y="3093100"/>
            <a:ext cx="123825" cy="123825"/>
          </a:xfrm>
          <a:custGeom>
            <a:avLst/>
            <a:gdLst/>
            <a:ahLst/>
            <a:cxnLst/>
            <a:rect l="l" t="t" r="r" b="b"/>
            <a:pathLst>
              <a:path w="120000" h="120000" extrusionOk="0">
                <a:moveTo>
                  <a:pt x="59840" y="0"/>
                </a:moveTo>
                <a:lnTo>
                  <a:pt x="0" y="59426"/>
                </a:lnTo>
                <a:lnTo>
                  <a:pt x="59840" y="119518"/>
                </a:lnTo>
                <a:lnTo>
                  <a:pt x="119416" y="59426"/>
                </a:lnTo>
                <a:lnTo>
                  <a:pt x="59840"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19"/>
          <p:cNvSpPr/>
          <p:nvPr/>
        </p:nvSpPr>
        <p:spPr>
          <a:xfrm>
            <a:off x="7925051" y="3093100"/>
            <a:ext cx="123825" cy="123825"/>
          </a:xfrm>
          <a:custGeom>
            <a:avLst/>
            <a:gdLst/>
            <a:ahLst/>
            <a:cxnLst/>
            <a:rect l="l" t="t" r="r" b="b"/>
            <a:pathLst>
              <a:path w="120000" h="120000" extrusionOk="0">
                <a:moveTo>
                  <a:pt x="59840" y="0"/>
                </a:moveTo>
                <a:lnTo>
                  <a:pt x="119416" y="59426"/>
                </a:lnTo>
                <a:lnTo>
                  <a:pt x="59840" y="119518"/>
                </a:lnTo>
                <a:lnTo>
                  <a:pt x="0" y="59426"/>
                </a:lnTo>
                <a:lnTo>
                  <a:pt x="59840" y="0"/>
                </a:lnTo>
                <a:close/>
              </a:path>
            </a:pathLst>
          </a:custGeom>
          <a:noFill/>
          <a:ln w="204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0" name="Google Shape;200;p19"/>
          <p:cNvSpPr txBox="1"/>
          <p:nvPr/>
        </p:nvSpPr>
        <p:spPr>
          <a:xfrm>
            <a:off x="1792597" y="1607957"/>
            <a:ext cx="6025515" cy="744855"/>
          </a:xfrm>
          <a:prstGeom prst="rect">
            <a:avLst/>
          </a:prstGeom>
          <a:noFill/>
          <a:ln>
            <a:noFill/>
          </a:ln>
        </p:spPr>
        <p:txBody>
          <a:bodyPr spcFirstLastPara="1" wrap="square" lIns="0" tIns="0" rIns="0" bIns="0" anchor="t" anchorCtr="0">
            <a:noAutofit/>
          </a:bodyPr>
          <a:lstStyle/>
          <a:p>
            <a:pPr marL="2131060" marR="5080" lvl="0" indent="-2118995" algn="l" rtl="0">
              <a:lnSpc>
                <a:spcPct val="112000"/>
              </a:lnSpc>
              <a:spcBef>
                <a:spcPts val="0"/>
              </a:spcBef>
              <a:spcAft>
                <a:spcPts val="0"/>
              </a:spcAft>
              <a:buNone/>
            </a:pPr>
            <a:r>
              <a:rPr lang="en-US" sz="2400" b="1">
                <a:solidFill>
                  <a:srgbClr val="FFFFFF"/>
                </a:solidFill>
                <a:latin typeface="Arial" panose="020B0604020202020204"/>
                <a:ea typeface="Arial" panose="020B0604020202020204"/>
                <a:cs typeface="Arial" panose="020B0604020202020204"/>
                <a:sym typeface="Arial" panose="020B0604020202020204"/>
              </a:rPr>
              <a:t>Cumulative Distribution (Ogive Curve) for the Example</a:t>
            </a: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201" name="Google Shape;201;p19"/>
          <p:cNvSpPr txBox="1"/>
          <p:nvPr/>
        </p:nvSpPr>
        <p:spPr>
          <a:xfrm>
            <a:off x="3849274" y="3876480"/>
            <a:ext cx="163195" cy="27305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950">
                <a:solidFill>
                  <a:srgbClr val="FFFFFF"/>
                </a:solidFill>
                <a:latin typeface="Arial" panose="020B0604020202020204"/>
                <a:ea typeface="Arial" panose="020B0604020202020204"/>
                <a:cs typeface="Arial" panose="020B0604020202020204"/>
                <a:sym typeface="Arial" panose="020B0604020202020204"/>
              </a:rPr>
              <a:t>2</a:t>
            </a:r>
            <a:endParaRPr sz="1950">
              <a:solidFill>
                <a:schemeClr val="dk1"/>
              </a:solidFill>
              <a:latin typeface="Arial" panose="020B0604020202020204"/>
              <a:ea typeface="Arial" panose="020B0604020202020204"/>
              <a:cs typeface="Arial" panose="020B0604020202020204"/>
              <a:sym typeface="Arial" panose="020B0604020202020204"/>
            </a:endParaRPr>
          </a:p>
        </p:txBody>
      </p:sp>
      <p:sp>
        <p:nvSpPr>
          <p:cNvPr id="202" name="Google Shape;202;p19"/>
          <p:cNvSpPr txBox="1"/>
          <p:nvPr/>
        </p:nvSpPr>
        <p:spPr>
          <a:xfrm>
            <a:off x="4919588" y="3629797"/>
            <a:ext cx="163195" cy="27305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950">
                <a:solidFill>
                  <a:srgbClr val="FFFFFF"/>
                </a:solidFill>
                <a:latin typeface="Arial" panose="020B0604020202020204"/>
                <a:ea typeface="Arial" panose="020B0604020202020204"/>
                <a:cs typeface="Arial" panose="020B0604020202020204"/>
                <a:sym typeface="Arial" panose="020B0604020202020204"/>
              </a:rPr>
              <a:t>9</a:t>
            </a:r>
            <a:endParaRPr sz="1950">
              <a:solidFill>
                <a:schemeClr val="dk1"/>
              </a:solidFill>
              <a:latin typeface="Arial" panose="020B0604020202020204"/>
              <a:ea typeface="Arial" panose="020B0604020202020204"/>
              <a:cs typeface="Arial" panose="020B0604020202020204"/>
              <a:sym typeface="Arial" panose="020B0604020202020204"/>
            </a:endParaRPr>
          </a:p>
        </p:txBody>
      </p:sp>
      <p:sp>
        <p:nvSpPr>
          <p:cNvPr id="203" name="Google Shape;203;p19"/>
          <p:cNvSpPr txBox="1"/>
          <p:nvPr/>
        </p:nvSpPr>
        <p:spPr>
          <a:xfrm>
            <a:off x="6009662" y="3177977"/>
            <a:ext cx="314325" cy="27305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950">
                <a:solidFill>
                  <a:srgbClr val="FFFFFF"/>
                </a:solidFill>
                <a:latin typeface="Arial" panose="020B0604020202020204"/>
                <a:ea typeface="Arial" panose="020B0604020202020204"/>
                <a:cs typeface="Arial" panose="020B0604020202020204"/>
                <a:sym typeface="Arial" panose="020B0604020202020204"/>
              </a:rPr>
              <a:t>21</a:t>
            </a:r>
            <a:endParaRPr sz="1950">
              <a:solidFill>
                <a:schemeClr val="dk1"/>
              </a:solidFill>
              <a:latin typeface="Arial" panose="020B0604020202020204"/>
              <a:ea typeface="Arial" panose="020B0604020202020204"/>
              <a:cs typeface="Arial" panose="020B0604020202020204"/>
              <a:sym typeface="Arial" panose="020B0604020202020204"/>
            </a:endParaRPr>
          </a:p>
        </p:txBody>
      </p:sp>
      <p:sp>
        <p:nvSpPr>
          <p:cNvPr id="204" name="Google Shape;204;p19"/>
          <p:cNvSpPr txBox="1"/>
          <p:nvPr/>
        </p:nvSpPr>
        <p:spPr>
          <a:xfrm>
            <a:off x="7079427" y="3054649"/>
            <a:ext cx="314325" cy="27305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950">
                <a:solidFill>
                  <a:srgbClr val="FFFFFF"/>
                </a:solidFill>
                <a:latin typeface="Arial" panose="020B0604020202020204"/>
                <a:ea typeface="Arial" panose="020B0604020202020204"/>
                <a:cs typeface="Arial" panose="020B0604020202020204"/>
                <a:sym typeface="Arial" panose="020B0604020202020204"/>
              </a:rPr>
              <a:t>24</a:t>
            </a:r>
            <a:endParaRPr sz="1950">
              <a:solidFill>
                <a:schemeClr val="dk1"/>
              </a:solidFill>
              <a:latin typeface="Arial" panose="020B0604020202020204"/>
              <a:ea typeface="Arial" panose="020B0604020202020204"/>
              <a:cs typeface="Arial" panose="020B0604020202020204"/>
              <a:sym typeface="Arial" panose="020B0604020202020204"/>
            </a:endParaRPr>
          </a:p>
        </p:txBody>
      </p:sp>
      <p:sp>
        <p:nvSpPr>
          <p:cNvPr id="205" name="Google Shape;205;p19"/>
          <p:cNvSpPr txBox="1"/>
          <p:nvPr/>
        </p:nvSpPr>
        <p:spPr>
          <a:xfrm>
            <a:off x="8149193" y="3013759"/>
            <a:ext cx="314325" cy="27305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950">
                <a:solidFill>
                  <a:srgbClr val="FFFFFF"/>
                </a:solidFill>
                <a:latin typeface="Arial" panose="020B0604020202020204"/>
                <a:ea typeface="Arial" panose="020B0604020202020204"/>
                <a:cs typeface="Arial" panose="020B0604020202020204"/>
                <a:sym typeface="Arial" panose="020B0604020202020204"/>
              </a:rPr>
              <a:t>25</a:t>
            </a:r>
            <a:endParaRPr sz="1950">
              <a:solidFill>
                <a:schemeClr val="dk1"/>
              </a:solidFill>
              <a:latin typeface="Arial" panose="020B0604020202020204"/>
              <a:ea typeface="Arial" panose="020B0604020202020204"/>
              <a:cs typeface="Arial" panose="020B0604020202020204"/>
              <a:sym typeface="Arial" panose="020B0604020202020204"/>
            </a:endParaRPr>
          </a:p>
        </p:txBody>
      </p:sp>
      <p:sp>
        <p:nvSpPr>
          <p:cNvPr id="206" name="Google Shape;206;p19"/>
          <p:cNvSpPr txBox="1"/>
          <p:nvPr/>
        </p:nvSpPr>
        <p:spPr>
          <a:xfrm>
            <a:off x="1257742" y="2829081"/>
            <a:ext cx="1692275" cy="1402715"/>
          </a:xfrm>
          <a:prstGeom prst="rect">
            <a:avLst/>
          </a:prstGeom>
          <a:noFill/>
          <a:ln>
            <a:noFill/>
          </a:ln>
        </p:spPr>
        <p:txBody>
          <a:bodyPr spcFirstLastPara="1" wrap="square" lIns="0" tIns="0" rIns="0" bIns="0" anchor="t" anchorCtr="0">
            <a:noAutofit/>
          </a:bodyPr>
          <a:lstStyle/>
          <a:p>
            <a:pPr marL="0" marR="5080" lvl="0" indent="0" algn="r" rtl="0">
              <a:lnSpc>
                <a:spcPct val="100000"/>
              </a:lnSpc>
              <a:spcBef>
                <a:spcPts val="0"/>
              </a:spcBef>
              <a:spcAft>
                <a:spcPts val="0"/>
              </a:spcAft>
              <a:buNone/>
            </a:pPr>
            <a:r>
              <a:rPr lang="en-US" sz="1950">
                <a:solidFill>
                  <a:srgbClr val="FFFFFF"/>
                </a:solidFill>
                <a:latin typeface="Arial" panose="020B0604020202020204"/>
                <a:ea typeface="Arial" panose="020B0604020202020204"/>
                <a:cs typeface="Arial" panose="020B0604020202020204"/>
                <a:sym typeface="Arial" panose="020B0604020202020204"/>
              </a:rPr>
              <a:t>30</a:t>
            </a:r>
            <a:endParaRPr sz="1950">
              <a:solidFill>
                <a:schemeClr val="dk1"/>
              </a:solidFill>
              <a:latin typeface="Arial" panose="020B0604020202020204"/>
              <a:ea typeface="Arial" panose="020B0604020202020204"/>
              <a:cs typeface="Arial" panose="020B0604020202020204"/>
              <a:sym typeface="Arial" panose="020B0604020202020204"/>
            </a:endParaRPr>
          </a:p>
          <a:p>
            <a:pPr marL="0" marR="5080" lvl="0" indent="0" algn="r" rtl="0">
              <a:lnSpc>
                <a:spcPct val="100000"/>
              </a:lnSpc>
              <a:spcBef>
                <a:spcPts val="730"/>
              </a:spcBef>
              <a:spcAft>
                <a:spcPts val="0"/>
              </a:spcAft>
              <a:buNone/>
            </a:pPr>
            <a:r>
              <a:rPr lang="en-US" sz="1950" b="1">
                <a:solidFill>
                  <a:srgbClr val="FFFFFF"/>
                </a:solidFill>
                <a:latin typeface="Arial" panose="020B0604020202020204"/>
                <a:ea typeface="Arial" panose="020B0604020202020204"/>
                <a:cs typeface="Arial" panose="020B0604020202020204"/>
                <a:sym typeface="Arial" panose="020B0604020202020204"/>
              </a:rPr>
              <a:t>Cumulative </a:t>
            </a:r>
            <a:r>
              <a:rPr lang="en-US" sz="2925" baseline="30000">
                <a:solidFill>
                  <a:srgbClr val="FFFFFF"/>
                </a:solidFill>
                <a:latin typeface="Arial" panose="020B0604020202020204"/>
                <a:ea typeface="Arial" panose="020B0604020202020204"/>
                <a:cs typeface="Arial" panose="020B0604020202020204"/>
                <a:sym typeface="Arial" panose="020B0604020202020204"/>
              </a:rPr>
              <a:t>20</a:t>
            </a:r>
            <a:endParaRPr sz="2925" baseline="30000">
              <a:solidFill>
                <a:schemeClr val="dk1"/>
              </a:solidFill>
              <a:latin typeface="Arial" panose="020B0604020202020204"/>
              <a:ea typeface="Arial" panose="020B0604020202020204"/>
              <a:cs typeface="Arial" panose="020B0604020202020204"/>
              <a:sym typeface="Arial" panose="020B0604020202020204"/>
            </a:endParaRPr>
          </a:p>
          <a:p>
            <a:pPr marL="0" marR="5080" lvl="0" indent="0" algn="r" rtl="0">
              <a:lnSpc>
                <a:spcPct val="100000"/>
              </a:lnSpc>
              <a:spcBef>
                <a:spcPts val="250"/>
              </a:spcBef>
              <a:spcAft>
                <a:spcPts val="0"/>
              </a:spcAft>
              <a:buNone/>
            </a:pPr>
            <a:r>
              <a:rPr lang="en-US" sz="1950" b="1">
                <a:solidFill>
                  <a:srgbClr val="FFFFFF"/>
                </a:solidFill>
                <a:latin typeface="Arial" panose="020B0604020202020204"/>
                <a:ea typeface="Arial" panose="020B0604020202020204"/>
                <a:cs typeface="Arial" panose="020B0604020202020204"/>
                <a:sym typeface="Arial" panose="020B0604020202020204"/>
              </a:rPr>
              <a:t>Frequency  </a:t>
            </a:r>
            <a:r>
              <a:rPr lang="en-US" sz="2925" baseline="-25000">
                <a:solidFill>
                  <a:srgbClr val="FFFFFF"/>
                </a:solidFill>
                <a:latin typeface="Arial" panose="020B0604020202020204"/>
                <a:ea typeface="Arial" panose="020B0604020202020204"/>
                <a:cs typeface="Arial" panose="020B0604020202020204"/>
                <a:sym typeface="Arial" panose="020B0604020202020204"/>
              </a:rPr>
              <a:t>10</a:t>
            </a:r>
            <a:endParaRPr sz="2925" baseline="-25000">
              <a:solidFill>
                <a:schemeClr val="dk1"/>
              </a:solidFill>
              <a:latin typeface="Arial" panose="020B0604020202020204"/>
              <a:ea typeface="Arial" panose="020B0604020202020204"/>
              <a:cs typeface="Arial" panose="020B0604020202020204"/>
              <a:sym typeface="Arial" panose="020B0604020202020204"/>
            </a:endParaRPr>
          </a:p>
          <a:p>
            <a:pPr marL="0" marR="12065" lvl="0" indent="0" algn="r" rtl="0">
              <a:lnSpc>
                <a:spcPct val="100000"/>
              </a:lnSpc>
              <a:spcBef>
                <a:spcPts val="895"/>
              </a:spcBef>
              <a:spcAft>
                <a:spcPts val="0"/>
              </a:spcAft>
              <a:buNone/>
            </a:pPr>
            <a:r>
              <a:rPr lang="en-US" sz="1950">
                <a:solidFill>
                  <a:srgbClr val="FFFFFF"/>
                </a:solidFill>
                <a:latin typeface="Arial" panose="020B0604020202020204"/>
                <a:ea typeface="Arial" panose="020B0604020202020204"/>
                <a:cs typeface="Arial" panose="020B0604020202020204"/>
                <a:sym typeface="Arial" panose="020B0604020202020204"/>
              </a:rPr>
              <a:t>0</a:t>
            </a:r>
            <a:endParaRPr sz="1950">
              <a:solidFill>
                <a:schemeClr val="dk1"/>
              </a:solidFill>
              <a:latin typeface="Arial" panose="020B0604020202020204"/>
              <a:ea typeface="Arial" panose="020B0604020202020204"/>
              <a:cs typeface="Arial" panose="020B0604020202020204"/>
              <a:sym typeface="Arial" panose="020B0604020202020204"/>
            </a:endParaRPr>
          </a:p>
        </p:txBody>
      </p:sp>
      <p:sp>
        <p:nvSpPr>
          <p:cNvPr id="207" name="Google Shape;207;p19"/>
          <p:cNvSpPr txBox="1"/>
          <p:nvPr/>
        </p:nvSpPr>
        <p:spPr>
          <a:xfrm>
            <a:off x="3520221" y="4348731"/>
            <a:ext cx="314325" cy="27305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950">
                <a:solidFill>
                  <a:srgbClr val="FFFFFF"/>
                </a:solidFill>
                <a:latin typeface="Arial" panose="020B0604020202020204"/>
                <a:ea typeface="Arial" panose="020B0604020202020204"/>
                <a:cs typeface="Arial" panose="020B0604020202020204"/>
                <a:sym typeface="Arial" panose="020B0604020202020204"/>
              </a:rPr>
              <a:t>11</a:t>
            </a:r>
            <a:endParaRPr sz="1950">
              <a:solidFill>
                <a:schemeClr val="dk1"/>
              </a:solidFill>
              <a:latin typeface="Arial" panose="020B0604020202020204"/>
              <a:ea typeface="Arial" panose="020B0604020202020204"/>
              <a:cs typeface="Arial" panose="020B0604020202020204"/>
              <a:sym typeface="Arial" panose="020B0604020202020204"/>
            </a:endParaRPr>
          </a:p>
        </p:txBody>
      </p:sp>
      <p:sp>
        <p:nvSpPr>
          <p:cNvPr id="208" name="Google Shape;208;p19"/>
          <p:cNvSpPr txBox="1"/>
          <p:nvPr/>
        </p:nvSpPr>
        <p:spPr>
          <a:xfrm>
            <a:off x="4446180" y="4348731"/>
            <a:ext cx="2762885" cy="72517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US" sz="1950">
                <a:solidFill>
                  <a:srgbClr val="FFFFFF"/>
                </a:solidFill>
                <a:latin typeface="Arial" panose="020B0604020202020204"/>
                <a:ea typeface="Arial" panose="020B0604020202020204"/>
                <a:cs typeface="Arial" panose="020B0604020202020204"/>
                <a:sym typeface="Arial" panose="020B0604020202020204"/>
              </a:rPr>
              <a:t>14	17	20</a:t>
            </a:r>
            <a:endParaRPr sz="1950">
              <a:solidFill>
                <a:schemeClr val="dk1"/>
              </a:solidFill>
              <a:latin typeface="Arial" panose="020B0604020202020204"/>
              <a:ea typeface="Arial" panose="020B0604020202020204"/>
              <a:cs typeface="Arial" panose="020B0604020202020204"/>
              <a:sym typeface="Arial" panose="020B0604020202020204"/>
            </a:endParaRPr>
          </a:p>
          <a:p>
            <a:pPr marL="0" marR="0" lvl="0" indent="0" algn="ctr" rtl="0">
              <a:lnSpc>
                <a:spcPct val="100000"/>
              </a:lnSpc>
              <a:spcBef>
                <a:spcPts val="1220"/>
              </a:spcBef>
              <a:spcAft>
                <a:spcPts val="0"/>
              </a:spcAft>
              <a:buNone/>
            </a:pPr>
            <a:r>
              <a:rPr lang="en-US" sz="1950" b="1">
                <a:solidFill>
                  <a:srgbClr val="FFFFFF"/>
                </a:solidFill>
                <a:latin typeface="Arial" panose="020B0604020202020204"/>
                <a:ea typeface="Arial" panose="020B0604020202020204"/>
                <a:cs typeface="Arial" panose="020B0604020202020204"/>
                <a:sym typeface="Arial" panose="020B0604020202020204"/>
              </a:rPr>
              <a:t>Torque(less than value)</a:t>
            </a:r>
            <a:endParaRPr sz="1950">
              <a:solidFill>
                <a:schemeClr val="dk1"/>
              </a:solidFill>
              <a:latin typeface="Arial" panose="020B0604020202020204"/>
              <a:ea typeface="Arial" panose="020B0604020202020204"/>
              <a:cs typeface="Arial" panose="020B0604020202020204"/>
              <a:sym typeface="Arial" panose="020B0604020202020204"/>
            </a:endParaRPr>
          </a:p>
        </p:txBody>
      </p:sp>
      <p:sp>
        <p:nvSpPr>
          <p:cNvPr id="209" name="Google Shape;209;p19"/>
          <p:cNvSpPr txBox="1"/>
          <p:nvPr/>
        </p:nvSpPr>
        <p:spPr>
          <a:xfrm>
            <a:off x="7819316" y="4348731"/>
            <a:ext cx="314325" cy="27305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950">
                <a:solidFill>
                  <a:srgbClr val="FFFFFF"/>
                </a:solidFill>
                <a:latin typeface="Arial" panose="020B0604020202020204"/>
                <a:ea typeface="Arial" panose="020B0604020202020204"/>
                <a:cs typeface="Arial" panose="020B0604020202020204"/>
                <a:sym typeface="Arial" panose="020B0604020202020204"/>
              </a:rPr>
              <a:t>23</a:t>
            </a:r>
            <a:endParaRPr sz="1950">
              <a:solidFill>
                <a:schemeClr val="dk1"/>
              </a:solidFill>
              <a:latin typeface="Arial" panose="020B0604020202020204"/>
              <a:ea typeface="Arial" panose="020B0604020202020204"/>
              <a:cs typeface="Arial" panose="020B0604020202020204"/>
              <a:sym typeface="Arial" panose="020B06040202020202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3708360" y="1980720"/>
              <a:ext cx="4215240" cy="2065320"/>
            </p14:xfrm>
          </p:contentPart>
        </mc:Choice>
        <mc:Fallback>
          <p:pic>
            <p:nvPicPr>
              <p:cNvPr id="2" name="Ink 1"/>
              <p:cNvPicPr/>
              <p:nvPr/>
            </p:nvPicPr>
            <p:blipFill>
              <a:blip r:embed="rId4"/>
              <a:stretch>
                <a:fillRect/>
              </a:stretch>
            </p:blipFill>
            <p:spPr>
              <a:xfrm>
                <a:off x="3704040" y="1976400"/>
                <a:ext cx="4223520" cy="2074320"/>
              </a:xfrm>
              <a:prstGeom prst="rect">
                <a:avLst/>
              </a:prstGeom>
            </p:spPr>
          </p:pic>
        </mc:Fallback>
      </mc:AlternateContent>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0"/>
          <p:cNvSpPr txBox="1"/>
          <p:nvPr/>
        </p:nvSpPr>
        <p:spPr>
          <a:xfrm>
            <a:off x="2371725" y="474308"/>
            <a:ext cx="4399280" cy="3810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What is Central Tendency?</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15" name="Google Shape;215;p20"/>
          <p:cNvSpPr txBox="1"/>
          <p:nvPr/>
        </p:nvSpPr>
        <p:spPr>
          <a:xfrm>
            <a:off x="955039" y="1570716"/>
            <a:ext cx="7429500" cy="1976755"/>
          </a:xfrm>
          <a:prstGeom prst="rect">
            <a:avLst/>
          </a:prstGeom>
          <a:noFill/>
          <a:ln>
            <a:noFill/>
          </a:ln>
        </p:spPr>
        <p:txBody>
          <a:bodyPr spcFirstLastPara="1" wrap="square" lIns="0" tIns="0" rIns="0" bIns="0" anchor="t" anchorCtr="0">
            <a:noAutofit/>
          </a:bodyPr>
          <a:lstStyle/>
          <a:p>
            <a:pPr marL="12700" marR="5080" lvl="0" indent="0" algn="just" rtl="0">
              <a:lnSpc>
                <a:spcPct val="9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Whenever  you  measure  things  of  the  same  kind,  a fairly large number of such measurements will tend to cluster around the middle value. Such a value is called a measure of "Central Tendency". The other terms that are used synonymously are "Measures of Location", or "Statistical Averages".</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886480" y="1002240"/>
              <a:ext cx="3946320" cy="5312520"/>
            </p14:xfrm>
          </p:contentPart>
        </mc:Choice>
        <mc:Fallback>
          <p:pic>
            <p:nvPicPr>
              <p:cNvPr id="2" name="Ink 1"/>
              <p:cNvPicPr/>
              <p:nvPr/>
            </p:nvPicPr>
            <p:blipFill>
              <a:blip r:embed="rId4"/>
              <a:stretch>
                <a:fillRect/>
              </a:stretch>
            </p:blipFill>
            <p:spPr>
              <a:xfrm>
                <a:off x="2878560" y="997200"/>
                <a:ext cx="3960720" cy="5322600"/>
              </a:xfrm>
              <a:prstGeom prst="rect">
                <a:avLst/>
              </a:prstGeom>
            </p:spPr>
          </p:pic>
        </mc:Fallback>
      </mc:AlternateContent>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2"/>
          <p:cNvSpPr txBox="1"/>
          <p:nvPr/>
        </p:nvSpPr>
        <p:spPr>
          <a:xfrm>
            <a:off x="878839" y="367862"/>
            <a:ext cx="7728584" cy="2064385"/>
          </a:xfrm>
          <a:prstGeom prst="rect">
            <a:avLst/>
          </a:prstGeom>
          <a:noFill/>
          <a:ln>
            <a:noFill/>
          </a:ln>
        </p:spPr>
        <p:txBody>
          <a:bodyPr spcFirstLastPara="1" wrap="square" lIns="0" tIns="0" rIns="0" bIns="0" anchor="t" anchorCtr="0">
            <a:noAutofit/>
          </a:bodyPr>
          <a:lstStyle/>
          <a:p>
            <a:pPr marL="2304415"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Arithmetic Mean</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20"/>
              </a:spcBef>
              <a:spcAft>
                <a:spcPts val="0"/>
              </a:spcAft>
              <a:buNone/>
            </a:pP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5080" lvl="0" indent="0" algn="just" rtl="0">
              <a:lnSpc>
                <a:spcPct val="9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Arithmetic Mean (called mean) is defined as the sum of all observations in a data set divided by the total number of   observations.   For   example,   consider   a   data   set containing the following observations:</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39" name="Google Shape;239;p22"/>
          <p:cNvSpPr txBox="1"/>
          <p:nvPr/>
        </p:nvSpPr>
        <p:spPr>
          <a:xfrm>
            <a:off x="878839" y="2906121"/>
            <a:ext cx="4697095" cy="3302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In symbolic form mean is given by</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40" name="Google Shape;240;p22"/>
          <p:cNvSpPr/>
          <p:nvPr/>
        </p:nvSpPr>
        <p:spPr>
          <a:xfrm>
            <a:off x="5919962" y="3077729"/>
            <a:ext cx="251460" cy="0"/>
          </a:xfrm>
          <a:custGeom>
            <a:avLst/>
            <a:gdLst/>
            <a:ahLst/>
            <a:cxnLst/>
            <a:rect l="l" t="t" r="r" b="b"/>
            <a:pathLst>
              <a:path w="120000" h="120000" extrusionOk="0">
                <a:moveTo>
                  <a:pt x="0" y="0"/>
                </a:moveTo>
                <a:lnTo>
                  <a:pt x="119715" y="0"/>
                </a:lnTo>
              </a:path>
            </a:pathLst>
          </a:custGeom>
          <a:noFill/>
          <a:ln w="118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1" name="Google Shape;241;p22"/>
          <p:cNvSpPr/>
          <p:nvPr/>
        </p:nvSpPr>
        <p:spPr>
          <a:xfrm>
            <a:off x="6505316" y="3273129"/>
            <a:ext cx="680085" cy="0"/>
          </a:xfrm>
          <a:custGeom>
            <a:avLst/>
            <a:gdLst/>
            <a:ahLst/>
            <a:cxnLst/>
            <a:rect l="l" t="t" r="r" b="b"/>
            <a:pathLst>
              <a:path w="120000" h="120000" extrusionOk="0">
                <a:moveTo>
                  <a:pt x="0" y="0"/>
                </a:moveTo>
                <a:lnTo>
                  <a:pt x="119979" y="0"/>
                </a:lnTo>
              </a:path>
            </a:pathLst>
          </a:custGeom>
          <a:noFill/>
          <a:ln w="118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2" name="Google Shape;242;p22"/>
          <p:cNvSpPr txBox="1"/>
          <p:nvPr/>
        </p:nvSpPr>
        <p:spPr>
          <a:xfrm>
            <a:off x="778044" y="4074571"/>
            <a:ext cx="4095797" cy="36957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700" i="1" dirty="0">
                <a:solidFill>
                  <a:schemeClr val="dk1"/>
                </a:solidFill>
                <a:latin typeface="Times New Roman" panose="02020603050405020304"/>
                <a:ea typeface="Times New Roman" panose="02020603050405020304"/>
                <a:cs typeface="Times New Roman" panose="02020603050405020304"/>
                <a:sym typeface="Times New Roman" panose="02020603050405020304"/>
              </a:rPr>
              <a:t>X	</a:t>
            </a:r>
            <a:r>
              <a:rPr lang="en-US" sz="3600" baseline="30000" dirty="0">
                <a:solidFill>
                  <a:schemeClr val="dk1"/>
                </a:solidFill>
                <a:latin typeface="Book Antiqua" panose="02040602050305030304"/>
                <a:ea typeface="Book Antiqua" panose="02040602050305030304"/>
                <a:cs typeface="Book Antiqua" panose="02040602050305030304"/>
                <a:sym typeface="Book Antiqua" panose="02040602050305030304"/>
              </a:rPr>
              <a:t>= Arithmetic Mean</a:t>
            </a:r>
            <a:endParaRPr sz="3600" baseline="30000" dirty="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43" name="Google Shape;243;p22"/>
          <p:cNvSpPr txBox="1"/>
          <p:nvPr/>
        </p:nvSpPr>
        <p:spPr>
          <a:xfrm>
            <a:off x="1602994" y="4918055"/>
            <a:ext cx="5759450" cy="3302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 Indicates sum all X values in the data set</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44" name="Google Shape;244;p22"/>
          <p:cNvSpPr txBox="1"/>
          <p:nvPr/>
        </p:nvSpPr>
        <p:spPr>
          <a:xfrm>
            <a:off x="1602994" y="5723057"/>
            <a:ext cx="6089015" cy="3302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 Total number of observations(Sample Size)</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45" name="Google Shape;245;p22"/>
          <p:cNvSpPr txBox="1"/>
          <p:nvPr/>
        </p:nvSpPr>
        <p:spPr>
          <a:xfrm>
            <a:off x="6755907" y="3325186"/>
            <a:ext cx="180975" cy="31242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i="1">
                <a:solidFill>
                  <a:schemeClr val="dk1"/>
                </a:solidFill>
                <a:latin typeface="Times New Roman" panose="02020603050405020304"/>
                <a:ea typeface="Times New Roman" panose="02020603050405020304"/>
                <a:cs typeface="Times New Roman" panose="02020603050405020304"/>
                <a:sym typeface="Times New Roman" panose="02020603050405020304"/>
              </a:rPr>
              <a:t>n</a:t>
            </a:r>
            <a:endParaRPr sz="22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46" name="Google Shape;246;p22"/>
          <p:cNvSpPr txBox="1"/>
          <p:nvPr/>
        </p:nvSpPr>
        <p:spPr>
          <a:xfrm>
            <a:off x="5971243" y="3020561"/>
            <a:ext cx="1203960" cy="582295"/>
          </a:xfrm>
          <a:prstGeom prst="rect">
            <a:avLst/>
          </a:prstGeom>
          <a:noFill/>
          <a:ln>
            <a:noFill/>
          </a:ln>
        </p:spPr>
        <p:txBody>
          <a:bodyPr spcFirstLastPara="1" wrap="square" lIns="0" tIns="0" rIns="0" bIns="0" anchor="t" anchorCtr="0">
            <a:noAutofit/>
          </a:bodyPr>
          <a:lstStyle/>
          <a:p>
            <a:pPr marL="12700" marR="0" lvl="0" indent="0" algn="l" rtl="0">
              <a:lnSpc>
                <a:spcPct val="77000"/>
              </a:lnSpc>
              <a:spcBef>
                <a:spcPts val="0"/>
              </a:spcBef>
              <a:spcAft>
                <a:spcPts val="0"/>
              </a:spcAft>
              <a:buNone/>
            </a:pPr>
            <a:r>
              <a:rPr lang="en-US" sz="2250" i="1" dirty="0">
                <a:solidFill>
                  <a:schemeClr val="dk1"/>
                </a:solidFill>
                <a:latin typeface="Times New Roman" panose="02020603050405020304"/>
                <a:ea typeface="Times New Roman" panose="02020603050405020304"/>
                <a:cs typeface="Times New Roman" panose="02020603050405020304"/>
                <a:sym typeface="Times New Roman" panose="02020603050405020304"/>
              </a:rPr>
              <a:t>X  </a:t>
            </a:r>
            <a:r>
              <a:rPr lang="en-US" sz="2250" dirty="0">
                <a:solidFill>
                  <a:schemeClr val="dk1"/>
                </a:solidFill>
                <a:latin typeface="Noto Sans Symbols"/>
                <a:ea typeface="Noto Sans Symbols"/>
                <a:cs typeface="Noto Sans Symbols"/>
                <a:sym typeface="Noto Sans Symbols"/>
              </a:rPr>
              <a:t>=</a:t>
            </a:r>
            <a:r>
              <a:rPr lang="en-US" sz="225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sz="5025" baseline="30000" dirty="0">
                <a:solidFill>
                  <a:schemeClr val="dk1"/>
                </a:solidFill>
                <a:latin typeface="Noto Sans Symbols"/>
                <a:ea typeface="Noto Sans Symbols"/>
                <a:cs typeface="Noto Sans Symbols"/>
                <a:sym typeface="Noto Sans Symbols"/>
              </a:rPr>
              <a:t>∑</a:t>
            </a:r>
            <a:r>
              <a:rPr lang="en-US" sz="5025" baseline="300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sz="3375" i="1" baseline="300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X</a:t>
            </a:r>
            <a:endParaRPr sz="3375" baseline="300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47" name="Google Shape;247;p22"/>
          <p:cNvSpPr/>
          <p:nvPr/>
        </p:nvSpPr>
        <p:spPr>
          <a:xfrm>
            <a:off x="762122" y="4043090"/>
            <a:ext cx="365125" cy="0"/>
          </a:xfrm>
          <a:custGeom>
            <a:avLst/>
            <a:gdLst/>
            <a:ahLst/>
            <a:cxnLst/>
            <a:rect l="l" t="t" r="r" b="b"/>
            <a:pathLst>
              <a:path w="120000" h="120000" extrusionOk="0">
                <a:moveTo>
                  <a:pt x="0" y="0"/>
                </a:moveTo>
                <a:lnTo>
                  <a:pt x="119999" y="0"/>
                </a:lnTo>
              </a:path>
            </a:pathLst>
          </a:custGeom>
          <a:noFill/>
          <a:ln w="144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8" name="Google Shape;248;p22"/>
          <p:cNvSpPr txBox="1"/>
          <p:nvPr/>
        </p:nvSpPr>
        <p:spPr>
          <a:xfrm>
            <a:off x="638810" y="4817841"/>
            <a:ext cx="963930" cy="115824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5175" baseline="-25000" dirty="0">
                <a:solidFill>
                  <a:schemeClr val="dk1"/>
                </a:solidFill>
                <a:latin typeface="Noto Sans Symbols"/>
                <a:ea typeface="Noto Sans Symbols"/>
                <a:cs typeface="Noto Sans Symbols"/>
                <a:sym typeface="Noto Sans Symbols"/>
              </a:rPr>
              <a:t>∑</a:t>
            </a:r>
            <a:r>
              <a:rPr lang="en-US" sz="5175" baseline="-250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sz="2300" i="1"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X</a:t>
            </a:r>
            <a:endParaRPr sz="23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267970" marR="0" lvl="0" indent="0" algn="l" rtl="0">
              <a:lnSpc>
                <a:spcPct val="100000"/>
              </a:lnSpc>
              <a:spcBef>
                <a:spcPts val="1600"/>
              </a:spcBef>
              <a:spcAft>
                <a:spcPts val="0"/>
              </a:spcAft>
              <a:buNone/>
            </a:pPr>
            <a:r>
              <a:rPr lang="en-US" sz="36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n</a:t>
            </a:r>
            <a:endParaRPr sz="36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451080" y="850320"/>
              <a:ext cx="6834240" cy="5448240"/>
            </p14:xfrm>
          </p:contentPart>
        </mc:Choice>
        <mc:Fallback>
          <p:pic>
            <p:nvPicPr>
              <p:cNvPr id="2" name="Ink 1"/>
              <p:cNvPicPr/>
              <p:nvPr/>
            </p:nvPicPr>
            <p:blipFill>
              <a:blip r:embed="rId4"/>
              <a:stretch>
                <a:fillRect/>
              </a:stretch>
            </p:blipFill>
            <p:spPr>
              <a:xfrm>
                <a:off x="442800" y="842040"/>
                <a:ext cx="6850440" cy="5463000"/>
              </a:xfrm>
              <a:prstGeom prst="rect">
                <a:avLst/>
              </a:prstGeom>
            </p:spPr>
          </p:pic>
        </mc:Fallback>
      </mc:AlternateContent>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3"/>
          <p:cNvSpPr txBox="1"/>
          <p:nvPr/>
        </p:nvSpPr>
        <p:spPr>
          <a:xfrm>
            <a:off x="1672208" y="253246"/>
            <a:ext cx="5039360" cy="432434"/>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3200" b="1">
                <a:solidFill>
                  <a:schemeClr val="dk1"/>
                </a:solidFill>
                <a:latin typeface="Book Antiqua" panose="02040602050305030304"/>
                <a:ea typeface="Book Antiqua" panose="02040602050305030304"/>
                <a:cs typeface="Book Antiqua" panose="02040602050305030304"/>
                <a:sym typeface="Book Antiqua" panose="02040602050305030304"/>
              </a:rPr>
              <a:t>Arithmetic Mean -Example</a:t>
            </a:r>
            <a:endParaRPr sz="32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54" name="Google Shape;254;p23"/>
          <p:cNvSpPr txBox="1"/>
          <p:nvPr/>
        </p:nvSpPr>
        <p:spPr>
          <a:xfrm>
            <a:off x="761491" y="1342116"/>
            <a:ext cx="7613650" cy="1793875"/>
          </a:xfrm>
          <a:prstGeom prst="rect">
            <a:avLst/>
          </a:prstGeom>
          <a:noFill/>
          <a:ln>
            <a:noFill/>
          </a:ln>
        </p:spPr>
        <p:txBody>
          <a:bodyPr spcFirstLastPara="1" wrap="square" lIns="0" tIns="0" rIns="0" bIns="0" anchor="t" anchorCtr="0">
            <a:noAutofit/>
          </a:bodyPr>
          <a:lstStyle/>
          <a:p>
            <a:pPr marL="12700" marR="0" lvl="0" indent="0" algn="l" rtl="0">
              <a:lnSpc>
                <a:spcPct val="114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The inner diameter of a particular grade of tire based on</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12700" marR="0" lvl="0" indent="0" algn="l" rtl="0">
              <a:lnSpc>
                <a:spcPct val="108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5 sample measurements are as follows: (figures in</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12700" marR="0" lvl="0" indent="0" algn="l" rtl="0">
              <a:lnSpc>
                <a:spcPct val="114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millimeters)</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5"/>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565, 570, 572, 568, 585</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55" name="Google Shape;255;p23"/>
          <p:cNvSpPr txBox="1"/>
          <p:nvPr/>
        </p:nvSpPr>
        <p:spPr>
          <a:xfrm>
            <a:off x="761491" y="3610230"/>
            <a:ext cx="2981325" cy="33083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Applying the formula</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56" name="Google Shape;256;p23"/>
          <p:cNvSpPr txBox="1"/>
          <p:nvPr/>
        </p:nvSpPr>
        <p:spPr>
          <a:xfrm>
            <a:off x="761491" y="4348079"/>
            <a:ext cx="7616190" cy="2056130"/>
          </a:xfrm>
          <a:prstGeom prst="rect">
            <a:avLst/>
          </a:prstGeom>
          <a:noFill/>
          <a:ln>
            <a:noFill/>
          </a:ln>
        </p:spPr>
        <p:txBody>
          <a:bodyPr spcFirstLastPara="1" wrap="square" lIns="0" tIns="0" rIns="0" bIns="0" anchor="t" anchorCtr="0">
            <a:noAutofit/>
          </a:bodyPr>
          <a:lstStyle/>
          <a:p>
            <a:pPr marL="762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We get mean = (565+570+572+568+585)/5 =572</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40"/>
              </a:spcBef>
              <a:spcAft>
                <a:spcPts val="0"/>
              </a:spcAft>
              <a:buNone/>
            </a:pPr>
            <a:endParaRPr sz="2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5080" lvl="0" indent="0" algn="just" rtl="0">
              <a:lnSpc>
                <a:spcPct val="108000"/>
              </a:lnSpc>
              <a:spcBef>
                <a:spcPts val="0"/>
              </a:spcBef>
              <a:spcAft>
                <a:spcPts val="0"/>
              </a:spcAft>
              <a:buNone/>
            </a:pPr>
            <a:r>
              <a:rPr lang="en-US" sz="2400">
                <a:solidFill>
                  <a:srgbClr val="1F487C"/>
                </a:solidFill>
                <a:latin typeface="Book Antiqua" panose="02040602050305030304"/>
                <a:ea typeface="Book Antiqua" panose="02040602050305030304"/>
                <a:cs typeface="Book Antiqua" panose="02040602050305030304"/>
                <a:sym typeface="Book Antiqua" panose="02040602050305030304"/>
              </a:rPr>
              <a:t>Caution: Arithmetic Mean is affected by extreme values or fluctuations in sampling. It is not the best average to use  when  the  data  set  contains  extreme  values  (Very high or very low values).</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57" name="Google Shape;257;p23"/>
          <p:cNvSpPr/>
          <p:nvPr/>
        </p:nvSpPr>
        <p:spPr>
          <a:xfrm>
            <a:off x="4017247" y="3543535"/>
            <a:ext cx="225425" cy="0"/>
          </a:xfrm>
          <a:custGeom>
            <a:avLst/>
            <a:gdLst/>
            <a:ahLst/>
            <a:cxnLst/>
            <a:rect l="l" t="t" r="r" b="b"/>
            <a:pathLst>
              <a:path w="120000" h="120000" extrusionOk="0">
                <a:moveTo>
                  <a:pt x="0" y="0"/>
                </a:moveTo>
                <a:lnTo>
                  <a:pt x="119921" y="0"/>
                </a:lnTo>
              </a:path>
            </a:pathLst>
          </a:custGeom>
          <a:noFill/>
          <a:ln w="1225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8" name="Google Shape;258;p23"/>
          <p:cNvSpPr/>
          <p:nvPr/>
        </p:nvSpPr>
        <p:spPr>
          <a:xfrm>
            <a:off x="4591199" y="3745657"/>
            <a:ext cx="672465" cy="0"/>
          </a:xfrm>
          <a:custGeom>
            <a:avLst/>
            <a:gdLst/>
            <a:ahLst/>
            <a:cxnLst/>
            <a:rect l="l" t="t" r="r" b="b"/>
            <a:pathLst>
              <a:path w="120000" h="120000" extrusionOk="0">
                <a:moveTo>
                  <a:pt x="0" y="0"/>
                </a:moveTo>
                <a:lnTo>
                  <a:pt x="119897" y="0"/>
                </a:lnTo>
              </a:path>
            </a:pathLst>
          </a:custGeom>
          <a:noFill/>
          <a:ln w="1225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9" name="Google Shape;259;p23"/>
          <p:cNvSpPr txBox="1"/>
          <p:nvPr/>
        </p:nvSpPr>
        <p:spPr>
          <a:xfrm>
            <a:off x="4829237" y="3800134"/>
            <a:ext cx="191135" cy="32194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300">
                <a:solidFill>
                  <a:schemeClr val="dk1"/>
                </a:solidFill>
                <a:latin typeface="Times New Roman" panose="02020603050405020304"/>
                <a:ea typeface="Times New Roman" panose="02020603050405020304"/>
                <a:cs typeface="Times New Roman" panose="02020603050405020304"/>
                <a:sym typeface="Times New Roman" panose="02020603050405020304"/>
              </a:rPr>
              <a:t>n</a:t>
            </a:r>
            <a:endParaRPr sz="2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60" name="Google Shape;260;p23"/>
          <p:cNvSpPr txBox="1"/>
          <p:nvPr/>
        </p:nvSpPr>
        <p:spPr>
          <a:xfrm>
            <a:off x="4456046" y="3040596"/>
            <a:ext cx="659130" cy="4699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5250" baseline="-25000">
                <a:solidFill>
                  <a:schemeClr val="dk1"/>
                </a:solidFill>
                <a:latin typeface="Noto Sans Symbols"/>
                <a:ea typeface="Noto Sans Symbols"/>
                <a:cs typeface="Noto Sans Symbols"/>
                <a:sym typeface="Noto Sans Symbols"/>
              </a:rPr>
              <a:t>∑</a:t>
            </a:r>
            <a:r>
              <a:rPr lang="en-US" sz="2300">
                <a:solidFill>
                  <a:schemeClr val="dk1"/>
                </a:solidFill>
                <a:latin typeface="Times New Roman" panose="02020603050405020304"/>
                <a:ea typeface="Times New Roman" panose="02020603050405020304"/>
                <a:cs typeface="Times New Roman" panose="02020603050405020304"/>
                <a:sym typeface="Times New Roman" panose="02020603050405020304"/>
              </a:rPr>
              <a:t>X</a:t>
            </a:r>
            <a:endParaRPr sz="2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61" name="Google Shape;261;p23"/>
          <p:cNvSpPr txBox="1"/>
          <p:nvPr/>
        </p:nvSpPr>
        <p:spPr>
          <a:xfrm>
            <a:off x="3999325" y="3564102"/>
            <a:ext cx="524510" cy="32639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300">
                <a:solidFill>
                  <a:schemeClr val="dk1"/>
                </a:solidFill>
                <a:latin typeface="Times New Roman" panose="02020603050405020304"/>
                <a:ea typeface="Times New Roman" panose="02020603050405020304"/>
                <a:cs typeface="Times New Roman" panose="02020603050405020304"/>
                <a:sym typeface="Times New Roman" panose="02020603050405020304"/>
              </a:rPr>
              <a:t>X </a:t>
            </a:r>
            <a:r>
              <a:rPr lang="en-US" sz="2300">
                <a:solidFill>
                  <a:schemeClr val="dk1"/>
                </a:solidFill>
                <a:latin typeface="Noto Sans Symbols"/>
                <a:ea typeface="Noto Sans Symbols"/>
                <a:cs typeface="Noto Sans Symbols"/>
                <a:sym typeface="Noto Sans Symbols"/>
              </a:rPr>
              <a:t>=</a:t>
            </a:r>
            <a:endParaRPr sz="2300">
              <a:solidFill>
                <a:schemeClr val="dk1"/>
              </a:solidFill>
              <a:latin typeface="Noto Sans Symbols"/>
              <a:ea typeface="Noto Sans Symbols"/>
              <a:cs typeface="Noto Sans Symbols"/>
              <a:sym typeface="Noto Sans Symbols"/>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618560" y="4300920"/>
              <a:ext cx="5855760" cy="1684440"/>
            </p14:xfrm>
          </p:contentPart>
        </mc:Choice>
        <mc:Fallback>
          <p:pic>
            <p:nvPicPr>
              <p:cNvPr id="2" name="Ink 1"/>
              <p:cNvPicPr/>
              <p:nvPr/>
            </p:nvPicPr>
            <p:blipFill>
              <a:blip r:embed="rId4"/>
              <a:stretch>
                <a:fillRect/>
              </a:stretch>
            </p:blipFill>
            <p:spPr>
              <a:xfrm>
                <a:off x="1610640" y="4293720"/>
                <a:ext cx="5871240" cy="1698840"/>
              </a:xfrm>
              <a:prstGeom prst="rect">
                <a:avLst/>
              </a:prstGeom>
            </p:spPr>
          </p:pic>
        </mc:Fallback>
      </mc:AlternateContent>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4"/>
          <p:cNvSpPr txBox="1">
            <a:spLocks noGrp="1"/>
          </p:cNvSpPr>
          <p:nvPr>
            <p:ph type="title"/>
          </p:nvPr>
        </p:nvSpPr>
        <p:spPr>
          <a:prstGeom prst="rect">
            <a:avLst/>
          </a:prstGeom>
          <a:noFill/>
          <a:ln>
            <a:noFill/>
          </a:ln>
        </p:spPr>
        <p:txBody>
          <a:bodyPr spcFirstLastPara="1" wrap="square" lIns="0" tIns="228600" rIns="0" bIns="0" anchor="t" anchorCtr="0">
            <a:noAutofit/>
          </a:bodyPr>
          <a:lstStyle/>
          <a:p>
            <a:pPr marL="1014095" marR="0" lvl="0" indent="0" algn="l"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Median</a:t>
            </a:r>
          </a:p>
        </p:txBody>
      </p:sp>
      <p:sp>
        <p:nvSpPr>
          <p:cNvPr id="267" name="Google Shape;267;p24"/>
          <p:cNvSpPr txBox="1"/>
          <p:nvPr/>
        </p:nvSpPr>
        <p:spPr>
          <a:xfrm>
            <a:off x="402742" y="1037316"/>
            <a:ext cx="8510270" cy="2781935"/>
          </a:xfrm>
          <a:prstGeom prst="rect">
            <a:avLst/>
          </a:prstGeom>
          <a:noFill/>
          <a:ln>
            <a:noFill/>
          </a:ln>
        </p:spPr>
        <p:txBody>
          <a:bodyPr spcFirstLastPara="1" wrap="square" lIns="0" tIns="0" rIns="0" bIns="0" anchor="t" anchorCtr="0">
            <a:noAutofit/>
          </a:bodyPr>
          <a:lstStyle/>
          <a:p>
            <a:pPr marL="12700" marR="5715" lvl="0" indent="0" algn="just" rtl="0">
              <a:lnSpc>
                <a:spcPct val="9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Median  is  the  middle  most  observation  when  you  arrange data  in  ascending  order  of  magnitude.  Median  is  such  that 50% of the observations are above the median and 50% of the observations are below the median.</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45"/>
              </a:spcBef>
              <a:spcAft>
                <a:spcPts val="0"/>
              </a:spcAft>
              <a:buNone/>
            </a:pPr>
            <a:endParaRPr sz="32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5080" lvl="0" indent="0" algn="just" rtl="0">
              <a:lnSpc>
                <a:spcPct val="108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Median is a very useful measure for ranked data in the context of  consumer  preferences  and  rating.  It  is  not  affected  by extreme values (greater resistance to outliers)</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68" name="Google Shape;268;p24"/>
          <p:cNvSpPr txBox="1"/>
          <p:nvPr/>
        </p:nvSpPr>
        <p:spPr>
          <a:xfrm>
            <a:off x="2269998" y="4293215"/>
            <a:ext cx="3162935" cy="3302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th value of ranked data</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69" name="Google Shape;269;p24"/>
          <p:cNvSpPr txBox="1"/>
          <p:nvPr/>
        </p:nvSpPr>
        <p:spPr>
          <a:xfrm>
            <a:off x="402742" y="5098034"/>
            <a:ext cx="5708015" cy="33083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n = Number of observations in the sample</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70" name="Google Shape;270;p24"/>
          <p:cNvSpPr/>
          <p:nvPr/>
        </p:nvSpPr>
        <p:spPr>
          <a:xfrm>
            <a:off x="1560147" y="4432391"/>
            <a:ext cx="513715" cy="0"/>
          </a:xfrm>
          <a:custGeom>
            <a:avLst/>
            <a:gdLst/>
            <a:ahLst/>
            <a:cxnLst/>
            <a:rect l="l" t="t" r="r" b="b"/>
            <a:pathLst>
              <a:path w="120000" h="120000" extrusionOk="0">
                <a:moveTo>
                  <a:pt x="0" y="0"/>
                </a:moveTo>
                <a:lnTo>
                  <a:pt x="119954" y="0"/>
                </a:lnTo>
              </a:path>
            </a:pathLst>
          </a:custGeom>
          <a:noFill/>
          <a:ln w="121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71" name="Google Shape;271;p24"/>
          <p:cNvSpPr txBox="1"/>
          <p:nvPr/>
        </p:nvSpPr>
        <p:spPr>
          <a:xfrm>
            <a:off x="1739535" y="4486612"/>
            <a:ext cx="167005" cy="32067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300">
                <a:solidFill>
                  <a:schemeClr val="dk1"/>
                </a:solidFill>
                <a:latin typeface="Times New Roman" panose="02020603050405020304"/>
                <a:ea typeface="Times New Roman" panose="02020603050405020304"/>
                <a:cs typeface="Times New Roman" panose="02020603050405020304"/>
                <a:sym typeface="Times New Roman" panose="02020603050405020304"/>
              </a:rPr>
              <a:t>2</a:t>
            </a:r>
            <a:endParaRPr sz="2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72" name="Google Shape;272;p24"/>
          <p:cNvSpPr txBox="1"/>
          <p:nvPr/>
        </p:nvSpPr>
        <p:spPr>
          <a:xfrm>
            <a:off x="410210" y="4064635"/>
            <a:ext cx="1860550" cy="51181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300">
                <a:solidFill>
                  <a:schemeClr val="dk1"/>
                </a:solidFill>
                <a:latin typeface="Times New Roman" panose="02020603050405020304"/>
                <a:ea typeface="Times New Roman" panose="02020603050405020304"/>
                <a:cs typeface="Times New Roman" panose="02020603050405020304"/>
                <a:sym typeface="Times New Roman" panose="02020603050405020304"/>
              </a:rPr>
              <a:t>Median </a:t>
            </a:r>
            <a:r>
              <a:rPr lang="en-US" sz="2300">
                <a:solidFill>
                  <a:schemeClr val="dk1"/>
                </a:solidFill>
                <a:latin typeface="Noto Sans Symbols"/>
                <a:ea typeface="Noto Sans Symbols"/>
                <a:cs typeface="Noto Sans Symbols"/>
                <a:sym typeface="Noto Sans Symbols"/>
              </a:rPr>
              <a:t>=</a:t>
            </a:r>
            <a:r>
              <a:rPr lang="en-US" sz="230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sz="3450" baseline="30000">
                <a:solidFill>
                  <a:schemeClr val="dk1"/>
                </a:solidFill>
                <a:latin typeface="Times New Roman" panose="02020603050405020304"/>
                <a:ea typeface="Times New Roman" panose="02020603050405020304"/>
                <a:cs typeface="Times New Roman" panose="02020603050405020304"/>
                <a:sym typeface="Times New Roman" panose="02020603050405020304"/>
              </a:rPr>
              <a:t>n </a:t>
            </a:r>
            <a:r>
              <a:rPr lang="en-US" sz="3450" baseline="30000">
                <a:solidFill>
                  <a:schemeClr val="dk1"/>
                </a:solidFill>
                <a:latin typeface="Noto Sans Symbols"/>
                <a:ea typeface="Noto Sans Symbols"/>
                <a:cs typeface="Noto Sans Symbols"/>
                <a:sym typeface="Noto Sans Symbols"/>
              </a:rPr>
              <a:t>+</a:t>
            </a:r>
            <a:r>
              <a:rPr lang="en-US" sz="3450" baseline="30000">
                <a:solidFill>
                  <a:schemeClr val="dk1"/>
                </a:solidFill>
                <a:latin typeface="Times New Roman" panose="02020603050405020304"/>
                <a:ea typeface="Times New Roman" panose="02020603050405020304"/>
                <a:cs typeface="Times New Roman" panose="02020603050405020304"/>
                <a:sym typeface="Times New Roman" panose="02020603050405020304"/>
              </a:rPr>
              <a:t>1</a:t>
            </a:r>
            <a:endParaRPr sz="3450" baseline="300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831600" y="1302480"/>
              <a:ext cx="7594560" cy="5295240"/>
            </p14:xfrm>
          </p:contentPart>
        </mc:Choice>
        <mc:Fallback>
          <p:pic>
            <p:nvPicPr>
              <p:cNvPr id="2" name="Ink 1"/>
              <p:cNvPicPr/>
              <p:nvPr/>
            </p:nvPicPr>
            <p:blipFill>
              <a:blip r:embed="rId4"/>
              <a:stretch>
                <a:fillRect/>
              </a:stretch>
            </p:blipFill>
            <p:spPr>
              <a:xfrm>
                <a:off x="825120" y="1294920"/>
                <a:ext cx="7605720" cy="5311440"/>
              </a:xfrm>
              <a:prstGeom prst="rect">
                <a:avLst/>
              </a:prstGeom>
            </p:spPr>
          </p:pic>
        </mc:Fallback>
      </mc:AlternateContent>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5"/>
          <p:cNvSpPr txBox="1"/>
          <p:nvPr/>
        </p:nvSpPr>
        <p:spPr>
          <a:xfrm>
            <a:off x="2766695" y="563245"/>
            <a:ext cx="3576320" cy="3556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Median	- Example</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78" name="Google Shape;278;p25"/>
          <p:cNvSpPr txBox="1"/>
          <p:nvPr/>
        </p:nvSpPr>
        <p:spPr>
          <a:xfrm>
            <a:off x="761491" y="1202416"/>
            <a:ext cx="6889115" cy="4732020"/>
          </a:xfrm>
          <a:prstGeom prst="rect">
            <a:avLst/>
          </a:prstGeom>
          <a:noFill/>
          <a:ln>
            <a:noFill/>
          </a:ln>
        </p:spPr>
        <p:txBody>
          <a:bodyPr spcFirstLastPara="1" wrap="square" lIns="0" tIns="0" rIns="0" bIns="0" anchor="t" anchorCtr="0">
            <a:noAutofit/>
          </a:bodyPr>
          <a:lstStyle/>
          <a:p>
            <a:pPr marL="12700" marR="5080" lvl="0" indent="0" algn="l" rtl="0">
              <a:lnSpc>
                <a:spcPct val="11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Marks obtained by 7 students in Computer Science Exam are given below: Compute the median.</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10"/>
              </a:spcBef>
              <a:spcAft>
                <a:spcPts val="0"/>
              </a:spcAft>
              <a:buNone/>
            </a:pPr>
            <a:endParaRPr sz="30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45	40	60	80	90	65	55</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5"/>
              </a:spcBef>
              <a:spcAft>
                <a:spcPts val="0"/>
              </a:spcAft>
              <a:buNone/>
            </a:pPr>
            <a:endParaRPr sz="30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Arranging the data after ranking gives</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10"/>
              </a:spcBef>
              <a:spcAft>
                <a:spcPts val="0"/>
              </a:spcAft>
              <a:buNone/>
            </a:pPr>
            <a:endParaRPr sz="30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90	80	65	60	55	45	40</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5"/>
              </a:spcBef>
              <a:spcAft>
                <a:spcPts val="0"/>
              </a:spcAft>
              <a:buNone/>
            </a:pPr>
            <a:endParaRPr sz="30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Median = (n+1)/2 th value in this set = (7+1)/2 th</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12700" marR="0" lvl="0" indent="0" algn="l" rtl="0">
              <a:lnSpc>
                <a:spcPct val="100000"/>
              </a:lnSpc>
              <a:spcBef>
                <a:spcPts val="29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observation= 4</a:t>
            </a:r>
            <a:r>
              <a:rPr lang="en-US" sz="2400" baseline="30000">
                <a:solidFill>
                  <a:schemeClr val="dk1"/>
                </a:solidFill>
                <a:latin typeface="Book Antiqua" panose="02040602050305030304"/>
                <a:ea typeface="Book Antiqua" panose="02040602050305030304"/>
                <a:cs typeface="Book Antiqua" panose="02040602050305030304"/>
                <a:sym typeface="Book Antiqua" panose="02040602050305030304"/>
              </a:rPr>
              <a:t>th </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observation=60</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12700" marR="0" lvl="0" indent="0" algn="l" rtl="0">
              <a:lnSpc>
                <a:spcPct val="100000"/>
              </a:lnSpc>
              <a:spcBef>
                <a:spcPts val="285"/>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Hence Median = 60 for this problem.</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743040" y="4518360"/>
              <a:ext cx="7624440" cy="1452240"/>
            </p14:xfrm>
          </p:contentPart>
        </mc:Choice>
        <mc:Fallback>
          <p:pic>
            <p:nvPicPr>
              <p:cNvPr id="2" name="Ink 1"/>
              <p:cNvPicPr/>
              <p:nvPr/>
            </p:nvPicPr>
            <p:blipFill>
              <a:blip r:embed="rId4"/>
              <a:stretch>
                <a:fillRect/>
              </a:stretch>
            </p:blipFill>
            <p:spPr>
              <a:xfrm>
                <a:off x="736560" y="4513680"/>
                <a:ext cx="7639560" cy="1462320"/>
              </a:xfrm>
              <a:prstGeom prst="rect">
                <a:avLst/>
              </a:prstGeom>
            </p:spPr>
          </p:pic>
        </mc:Fallback>
      </mc:AlternateContent>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6"/>
          <p:cNvSpPr txBox="1">
            <a:spLocks noGrp="1"/>
          </p:cNvSpPr>
          <p:nvPr>
            <p:ph type="title"/>
          </p:nvPr>
        </p:nvSpPr>
        <p:spPr>
          <a:prstGeom prst="rect">
            <a:avLst/>
          </a:prstGeom>
          <a:noFill/>
          <a:ln>
            <a:noFill/>
          </a:ln>
        </p:spPr>
        <p:txBody>
          <a:bodyPr spcFirstLastPara="1" wrap="square" lIns="0" tIns="228600" rIns="0" bIns="0" anchor="t" anchorCtr="0">
            <a:noAutofit/>
          </a:bodyPr>
          <a:lstStyle/>
          <a:p>
            <a:pPr marL="1209040" marR="0" lvl="0" indent="0" algn="l"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Mode</a:t>
            </a:r>
          </a:p>
        </p:txBody>
      </p:sp>
      <p:sp>
        <p:nvSpPr>
          <p:cNvPr id="284" name="Google Shape;284;p26"/>
          <p:cNvSpPr txBox="1"/>
          <p:nvPr/>
        </p:nvSpPr>
        <p:spPr>
          <a:xfrm>
            <a:off x="900175" y="1265916"/>
            <a:ext cx="7865745" cy="3000821"/>
          </a:xfrm>
          <a:prstGeom prst="rect">
            <a:avLst/>
          </a:prstGeom>
          <a:noFill/>
          <a:ln>
            <a:noFill/>
          </a:ln>
        </p:spPr>
        <p:txBody>
          <a:bodyPr spcFirstLastPara="1" wrap="square" lIns="0" tIns="0" rIns="0" bIns="0" anchor="t" anchorCtr="0">
            <a:noAutofit/>
          </a:bodyPr>
          <a:lstStyle/>
          <a:p>
            <a:pPr marL="12700" marR="5080" lvl="0" indent="0" algn="just" rtl="0">
              <a:lnSpc>
                <a:spcPct val="108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Mode  is  that  value  which  occurs  most  often.  It  has  the maximum   frequency   of   occurrence.   Mode   also   has resistance to outliers.</a:t>
            </a:r>
          </a:p>
          <a:p>
            <a:pPr marL="0" marR="0" lvl="0" indent="0" algn="l" rtl="0">
              <a:lnSpc>
                <a:spcPct val="100000"/>
              </a:lnSpc>
              <a:spcBef>
                <a:spcPts val="10"/>
              </a:spcBef>
              <a:spcAft>
                <a:spcPts val="0"/>
              </a:spcAft>
              <a:buNone/>
            </a:pPr>
            <a:endParaRPr sz="32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5080" lvl="0" indent="0" algn="just" rtl="0">
              <a:lnSpc>
                <a:spcPct val="108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Mode is a very useful measure when you want to keep in the  inventory,  the  most  popular  shirt  in  terms  of  collar size during festiv</a:t>
            </a:r>
            <a:r>
              <a:rPr lang="en-IN" altLang="en-US" sz="2400">
                <a:solidFill>
                  <a:schemeClr val="dk1"/>
                </a:solidFill>
                <a:latin typeface="Book Antiqua" panose="02040602050305030304"/>
                <a:ea typeface="Book Antiqua" panose="02040602050305030304"/>
                <a:cs typeface="Book Antiqua" panose="02040602050305030304"/>
                <a:sym typeface="Book Antiqua" panose="02040602050305030304"/>
              </a:rPr>
              <a:t>e </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season.</a:t>
            </a:r>
          </a:p>
          <a:p>
            <a:pPr marL="0" marR="0" lvl="0" indent="0" algn="l" rtl="0">
              <a:lnSpc>
                <a:spcPct val="100000"/>
              </a:lnSpc>
              <a:spcBef>
                <a:spcPts val="10"/>
              </a:spcBef>
              <a:spcAft>
                <a:spcPts val="0"/>
              </a:spcAft>
              <a:buNone/>
            </a:pPr>
            <a:endParaRPr sz="32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644840" y="1957320"/>
              <a:ext cx="3962520" cy="2131560"/>
            </p14:xfrm>
          </p:contentPart>
        </mc:Choice>
        <mc:Fallback>
          <p:pic>
            <p:nvPicPr>
              <p:cNvPr id="2" name="Ink 1"/>
              <p:cNvPicPr/>
              <p:nvPr/>
            </p:nvPicPr>
            <p:blipFill>
              <a:blip r:embed="rId4"/>
              <a:stretch>
                <a:fillRect/>
              </a:stretch>
            </p:blipFill>
            <p:spPr>
              <a:xfrm>
                <a:off x="1638720" y="1954800"/>
                <a:ext cx="3975480" cy="2139120"/>
              </a:xfrm>
              <a:prstGeom prst="rect">
                <a:avLst/>
              </a:prstGeom>
            </p:spPr>
          </p:pic>
        </mc:Fallback>
      </mc:AlternateContent>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7"/>
          <p:cNvSpPr txBox="1">
            <a:spLocks noGrp="1"/>
          </p:cNvSpPr>
          <p:nvPr>
            <p:ph type="title"/>
          </p:nvPr>
        </p:nvSpPr>
        <p:spPr>
          <a:prstGeom prst="rect">
            <a:avLst/>
          </a:prstGeom>
          <a:noFill/>
          <a:ln>
            <a:noFill/>
          </a:ln>
        </p:spPr>
        <p:txBody>
          <a:bodyPr spcFirstLastPara="1" wrap="square" lIns="0" tIns="228600" rIns="0" bIns="0" anchor="t" anchorCtr="0">
            <a:noAutofit/>
          </a:bodyPr>
          <a:lstStyle/>
          <a:p>
            <a:pPr marL="1203325" marR="0" lvl="0" indent="0" algn="l"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Mode -Example</a:t>
            </a:r>
          </a:p>
        </p:txBody>
      </p:sp>
      <p:sp>
        <p:nvSpPr>
          <p:cNvPr id="290" name="Google Shape;290;p27"/>
          <p:cNvSpPr txBox="1"/>
          <p:nvPr/>
        </p:nvSpPr>
        <p:spPr>
          <a:xfrm>
            <a:off x="459740" y="1162178"/>
            <a:ext cx="8376920" cy="660400"/>
          </a:xfrm>
          <a:prstGeom prst="rect">
            <a:avLst/>
          </a:prstGeom>
          <a:noFill/>
          <a:ln>
            <a:noFill/>
          </a:ln>
        </p:spPr>
        <p:txBody>
          <a:bodyPr spcFirstLastPara="1" wrap="square" lIns="0" tIns="0" rIns="0" bIns="0" anchor="t" anchorCtr="0">
            <a:noAutofit/>
          </a:bodyPr>
          <a:lstStyle/>
          <a:p>
            <a:pPr marL="12700" marR="0" lvl="0" indent="0" algn="l" rtl="0">
              <a:lnSpc>
                <a:spcPct val="114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The  life  in  number  of  hours  of  10  flashlight  batteries  are  as follows: Find the mode.</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291" name="Google Shape;291;p27"/>
          <p:cNvSpPr txBox="1"/>
          <p:nvPr/>
        </p:nvSpPr>
        <p:spPr>
          <a:xfrm>
            <a:off x="459740" y="3890879"/>
            <a:ext cx="5473065" cy="3302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340 occurs five times. Hence, mode=340.</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graphicFrame>
        <p:nvGraphicFramePr>
          <p:cNvPr id="292" name="Google Shape;292;p27"/>
          <p:cNvGraphicFramePr/>
          <p:nvPr/>
        </p:nvGraphicFramePr>
        <p:xfrm>
          <a:off x="437515" y="2632710"/>
          <a:ext cx="8399780" cy="834150"/>
        </p:xfrm>
        <a:graphic>
          <a:graphicData uri="http://schemas.openxmlformats.org/drawingml/2006/table">
            <a:tbl>
              <a:tblPr firstRow="1" bandRow="1">
                <a:noFill/>
                <a:tableStyleId>{8C3FD8D8-BBA9-490D-81B7-CFE0559CD672}</a:tableStyleId>
              </a:tblPr>
              <a:tblGrid>
                <a:gridCol w="873760">
                  <a:extLst>
                    <a:ext uri="{9D8B030D-6E8A-4147-A177-3AD203B41FA5}">
                      <a16:colId xmlns:a16="http://schemas.microsoft.com/office/drawing/2014/main" val="20000"/>
                    </a:ext>
                  </a:extLst>
                </a:gridCol>
                <a:gridCol w="1108710">
                  <a:extLst>
                    <a:ext uri="{9D8B030D-6E8A-4147-A177-3AD203B41FA5}">
                      <a16:colId xmlns:a16="http://schemas.microsoft.com/office/drawing/2014/main" val="20001"/>
                    </a:ext>
                  </a:extLst>
                </a:gridCol>
                <a:gridCol w="1108710">
                  <a:extLst>
                    <a:ext uri="{9D8B030D-6E8A-4147-A177-3AD203B41FA5}">
                      <a16:colId xmlns:a16="http://schemas.microsoft.com/office/drawing/2014/main" val="20002"/>
                    </a:ext>
                  </a:extLst>
                </a:gridCol>
                <a:gridCol w="1108710">
                  <a:extLst>
                    <a:ext uri="{9D8B030D-6E8A-4147-A177-3AD203B41FA5}">
                      <a16:colId xmlns:a16="http://schemas.microsoft.com/office/drawing/2014/main" val="20003"/>
                    </a:ext>
                  </a:extLst>
                </a:gridCol>
                <a:gridCol w="1108710">
                  <a:extLst>
                    <a:ext uri="{9D8B030D-6E8A-4147-A177-3AD203B41FA5}">
                      <a16:colId xmlns:a16="http://schemas.microsoft.com/office/drawing/2014/main" val="20004"/>
                    </a:ext>
                  </a:extLst>
                </a:gridCol>
                <a:gridCol w="1108075">
                  <a:extLst>
                    <a:ext uri="{9D8B030D-6E8A-4147-A177-3AD203B41FA5}">
                      <a16:colId xmlns:a16="http://schemas.microsoft.com/office/drawing/2014/main" val="20005"/>
                    </a:ext>
                  </a:extLst>
                </a:gridCol>
                <a:gridCol w="1109345">
                  <a:extLst>
                    <a:ext uri="{9D8B030D-6E8A-4147-A177-3AD203B41FA5}">
                      <a16:colId xmlns:a16="http://schemas.microsoft.com/office/drawing/2014/main" val="20006"/>
                    </a:ext>
                  </a:extLst>
                </a:gridCol>
                <a:gridCol w="873760">
                  <a:extLst>
                    <a:ext uri="{9D8B030D-6E8A-4147-A177-3AD203B41FA5}">
                      <a16:colId xmlns:a16="http://schemas.microsoft.com/office/drawing/2014/main" val="20007"/>
                    </a:ext>
                  </a:extLst>
                </a:gridCol>
              </a:tblGrid>
              <a:tr h="417075">
                <a:tc>
                  <a:txBody>
                    <a:bodyPr/>
                    <a:lstStyle/>
                    <a:p>
                      <a:pPr marL="34925" marR="0" lvl="0" indent="0" algn="l" rtl="0">
                        <a:lnSpc>
                          <a:spcPct val="100000"/>
                        </a:lnSpc>
                        <a:spcBef>
                          <a:spcPts val="0"/>
                        </a:spcBef>
                        <a:spcAft>
                          <a:spcPts val="0"/>
                        </a:spcAft>
                        <a:buNone/>
                      </a:pPr>
                      <a:r>
                        <a:rPr lang="en-US" sz="2400">
                          <a:latin typeface="Book Antiqua" panose="02040602050305030304"/>
                          <a:ea typeface="Book Antiqua" panose="02040602050305030304"/>
                          <a:cs typeface="Book Antiqua" panose="02040602050305030304"/>
                          <a:sym typeface="Book Antiqua" panose="02040602050305030304"/>
                        </a:rPr>
                        <a:t>340</a:t>
                      </a: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228600" marR="0" lvl="0" indent="0" algn="l" rtl="0">
                        <a:lnSpc>
                          <a:spcPct val="100000"/>
                        </a:lnSpc>
                        <a:spcBef>
                          <a:spcPts val="0"/>
                        </a:spcBef>
                        <a:spcAft>
                          <a:spcPts val="0"/>
                        </a:spcAft>
                        <a:buNone/>
                      </a:pPr>
                      <a:r>
                        <a:rPr lang="en-US" sz="2400">
                          <a:latin typeface="Book Antiqua" panose="02040602050305030304"/>
                          <a:ea typeface="Book Antiqua" panose="02040602050305030304"/>
                          <a:cs typeface="Book Antiqua" panose="02040602050305030304"/>
                          <a:sym typeface="Book Antiqua" panose="02040602050305030304"/>
                        </a:rPr>
                        <a:t>350</a:t>
                      </a: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227965" marR="0" lvl="0" indent="0" algn="l" rtl="0">
                        <a:lnSpc>
                          <a:spcPct val="100000"/>
                        </a:lnSpc>
                        <a:spcBef>
                          <a:spcPts val="0"/>
                        </a:spcBef>
                        <a:spcAft>
                          <a:spcPts val="0"/>
                        </a:spcAft>
                        <a:buNone/>
                      </a:pPr>
                      <a:r>
                        <a:rPr lang="en-US" sz="2400">
                          <a:latin typeface="Book Antiqua" panose="02040602050305030304"/>
                          <a:ea typeface="Book Antiqua" panose="02040602050305030304"/>
                          <a:cs typeface="Book Antiqua" panose="02040602050305030304"/>
                          <a:sym typeface="Book Antiqua" panose="02040602050305030304"/>
                        </a:rPr>
                        <a:t>340</a:t>
                      </a: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228600" marR="0" lvl="0" indent="0" algn="l" rtl="0">
                        <a:lnSpc>
                          <a:spcPct val="100000"/>
                        </a:lnSpc>
                        <a:spcBef>
                          <a:spcPts val="0"/>
                        </a:spcBef>
                        <a:spcAft>
                          <a:spcPts val="0"/>
                        </a:spcAft>
                        <a:buNone/>
                      </a:pPr>
                      <a:r>
                        <a:rPr lang="en-US" sz="2400">
                          <a:latin typeface="Book Antiqua" panose="02040602050305030304"/>
                          <a:ea typeface="Book Antiqua" panose="02040602050305030304"/>
                          <a:cs typeface="Book Antiqua" panose="02040602050305030304"/>
                          <a:sym typeface="Book Antiqua" panose="02040602050305030304"/>
                        </a:rPr>
                        <a:t>340</a:t>
                      </a: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227965" marR="0" lvl="0" indent="0" algn="l" rtl="0">
                        <a:lnSpc>
                          <a:spcPct val="100000"/>
                        </a:lnSpc>
                        <a:spcBef>
                          <a:spcPts val="0"/>
                        </a:spcBef>
                        <a:spcAft>
                          <a:spcPts val="0"/>
                        </a:spcAft>
                        <a:buNone/>
                      </a:pPr>
                      <a:r>
                        <a:rPr lang="en-US" sz="2400">
                          <a:latin typeface="Book Antiqua" panose="02040602050305030304"/>
                          <a:ea typeface="Book Antiqua" panose="02040602050305030304"/>
                          <a:cs typeface="Book Antiqua" panose="02040602050305030304"/>
                          <a:sym typeface="Book Antiqua" panose="02040602050305030304"/>
                        </a:rPr>
                        <a:t>320</a:t>
                      </a: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228600" marR="0" lvl="0" indent="0" algn="l" rtl="0">
                        <a:lnSpc>
                          <a:spcPct val="100000"/>
                        </a:lnSpc>
                        <a:spcBef>
                          <a:spcPts val="0"/>
                        </a:spcBef>
                        <a:spcAft>
                          <a:spcPts val="0"/>
                        </a:spcAft>
                        <a:buNone/>
                      </a:pPr>
                      <a:r>
                        <a:rPr lang="en-US" sz="2400">
                          <a:latin typeface="Book Antiqua" panose="02040602050305030304"/>
                          <a:ea typeface="Book Antiqua" panose="02040602050305030304"/>
                          <a:cs typeface="Book Antiqua" panose="02040602050305030304"/>
                          <a:sym typeface="Book Antiqua" panose="02040602050305030304"/>
                        </a:rPr>
                        <a:t>340</a:t>
                      </a: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227965" marR="0" lvl="0" indent="0" algn="l" rtl="0">
                        <a:lnSpc>
                          <a:spcPct val="100000"/>
                        </a:lnSpc>
                        <a:spcBef>
                          <a:spcPts val="0"/>
                        </a:spcBef>
                        <a:spcAft>
                          <a:spcPts val="0"/>
                        </a:spcAft>
                        <a:buNone/>
                      </a:pPr>
                      <a:r>
                        <a:rPr lang="en-US" sz="2400">
                          <a:latin typeface="Book Antiqua" panose="02040602050305030304"/>
                          <a:ea typeface="Book Antiqua" panose="02040602050305030304"/>
                          <a:cs typeface="Book Antiqua" panose="02040602050305030304"/>
                          <a:sym typeface="Book Antiqua" panose="02040602050305030304"/>
                        </a:rPr>
                        <a:t>330</a:t>
                      </a: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228600" marR="0" lvl="0" indent="0" algn="l" rtl="0">
                        <a:lnSpc>
                          <a:spcPct val="100000"/>
                        </a:lnSpc>
                        <a:spcBef>
                          <a:spcPts val="0"/>
                        </a:spcBef>
                        <a:spcAft>
                          <a:spcPts val="0"/>
                        </a:spcAft>
                        <a:buNone/>
                      </a:pPr>
                      <a:r>
                        <a:rPr lang="en-US" sz="2400">
                          <a:latin typeface="Book Antiqua" panose="02040602050305030304"/>
                          <a:ea typeface="Book Antiqua" panose="02040602050305030304"/>
                          <a:cs typeface="Book Antiqua" panose="02040602050305030304"/>
                          <a:sym typeface="Book Antiqua" panose="02040602050305030304"/>
                        </a:rPr>
                        <a:t>330</a:t>
                      </a: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extLst>
                  <a:ext uri="{0D108BD9-81ED-4DB2-BD59-A6C34878D82A}">
                    <a16:rowId xmlns:a16="http://schemas.microsoft.com/office/drawing/2014/main" val="10000"/>
                  </a:ext>
                </a:extLst>
              </a:tr>
              <a:tr h="417075">
                <a:tc>
                  <a:txBody>
                    <a:bodyPr/>
                    <a:lstStyle/>
                    <a:p>
                      <a:pPr marL="34925" marR="0" lvl="0" indent="0" algn="l" rtl="0">
                        <a:lnSpc>
                          <a:spcPct val="100000"/>
                        </a:lnSpc>
                        <a:spcBef>
                          <a:spcPts val="0"/>
                        </a:spcBef>
                        <a:spcAft>
                          <a:spcPts val="0"/>
                        </a:spcAft>
                        <a:buNone/>
                      </a:pPr>
                      <a:r>
                        <a:rPr lang="en-US" sz="2400">
                          <a:latin typeface="Book Antiqua" panose="02040602050305030304"/>
                          <a:ea typeface="Book Antiqua" panose="02040602050305030304"/>
                          <a:cs typeface="Book Antiqua" panose="02040602050305030304"/>
                          <a:sym typeface="Book Antiqua" panose="02040602050305030304"/>
                        </a:rPr>
                        <a:t>340</a:t>
                      </a: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228600" marR="0" lvl="0" indent="0" algn="l" rtl="0">
                        <a:lnSpc>
                          <a:spcPct val="100000"/>
                        </a:lnSpc>
                        <a:spcBef>
                          <a:spcPts val="0"/>
                        </a:spcBef>
                        <a:spcAft>
                          <a:spcPts val="0"/>
                        </a:spcAft>
                        <a:buNone/>
                      </a:pPr>
                      <a:r>
                        <a:rPr lang="en-US" sz="2400">
                          <a:latin typeface="Book Antiqua" panose="02040602050305030304"/>
                          <a:ea typeface="Book Antiqua" panose="02040602050305030304"/>
                          <a:cs typeface="Book Antiqua" panose="02040602050305030304"/>
                          <a:sym typeface="Book Antiqua" panose="02040602050305030304"/>
                        </a:rPr>
                        <a:t>350</a:t>
                      </a: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l" rtl="0">
                        <a:spcBef>
                          <a:spcPts val="0"/>
                        </a:spcBef>
                        <a:spcAft>
                          <a:spcPts val="0"/>
                        </a:spcAft>
                        <a:buNone/>
                      </a:pP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l" rtl="0">
                        <a:spcBef>
                          <a:spcPts val="0"/>
                        </a:spcBef>
                        <a:spcAft>
                          <a:spcPts val="0"/>
                        </a:spcAft>
                        <a:buNone/>
                      </a:pP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l" rtl="0">
                        <a:spcBef>
                          <a:spcPts val="0"/>
                        </a:spcBef>
                        <a:spcAft>
                          <a:spcPts val="0"/>
                        </a:spcAft>
                        <a:buNone/>
                      </a:pP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l" rtl="0">
                        <a:spcBef>
                          <a:spcPts val="0"/>
                        </a:spcBef>
                        <a:spcAft>
                          <a:spcPts val="0"/>
                        </a:spcAft>
                        <a:buNone/>
                      </a:pP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l" rtl="0">
                        <a:spcBef>
                          <a:spcPts val="0"/>
                        </a:spcBef>
                        <a:spcAft>
                          <a:spcPts val="0"/>
                        </a:spcAft>
                        <a:buNone/>
                      </a:pP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l" rtl="0">
                        <a:spcBef>
                          <a:spcPts val="0"/>
                        </a:spcBef>
                        <a:spcAft>
                          <a:spcPts val="0"/>
                        </a:spcAft>
                        <a:buNone/>
                      </a:pPr>
                      <a:endParaRPr sz="2400">
                        <a:latin typeface="Book Antiqua" panose="02040602050305030304"/>
                        <a:ea typeface="Book Antiqua" panose="02040602050305030304"/>
                        <a:cs typeface="Book Antiqua" panose="02040602050305030304"/>
                        <a:sym typeface="Book Antiqua" panose="02040602050305030304"/>
                      </a:endParaRPr>
                    </a:p>
                  </a:txBody>
                  <a:tcPr marL="0" marR="0" marT="0" marB="0"/>
                </a:tc>
                <a:extLst>
                  <a:ext uri="{0D108BD9-81ED-4DB2-BD59-A6C34878D82A}">
                    <a16:rowId xmlns:a16="http://schemas.microsoft.com/office/drawing/2014/main" val="10001"/>
                  </a:ext>
                </a:extLst>
              </a:tr>
            </a:tbl>
          </a:graphicData>
        </a:graphic>
      </p:graphicFrame>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321120" y="1499760"/>
              <a:ext cx="6721920" cy="1963800"/>
            </p14:xfrm>
          </p:contentPart>
        </mc:Choice>
        <mc:Fallback>
          <p:pic>
            <p:nvPicPr>
              <p:cNvPr id="2" name="Ink 1"/>
              <p:cNvPicPr/>
              <p:nvPr/>
            </p:nvPicPr>
            <p:blipFill>
              <a:blip r:embed="rId4"/>
              <a:stretch>
                <a:fillRect/>
              </a:stretch>
            </p:blipFill>
            <p:spPr>
              <a:xfrm>
                <a:off x="313200" y="1495800"/>
                <a:ext cx="6737400" cy="1975680"/>
              </a:xfrm>
              <a:prstGeom prst="rect">
                <a:avLst/>
              </a:prstGeom>
            </p:spPr>
          </p:pic>
        </mc:Fallback>
      </mc:AlternateContent>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28"/>
          <p:cNvSpPr txBox="1"/>
          <p:nvPr/>
        </p:nvSpPr>
        <p:spPr>
          <a:xfrm>
            <a:off x="2660142" y="169488"/>
            <a:ext cx="3522345" cy="80772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Comparison of</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ctr"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Mean, Median, Mode</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graphicFrame>
        <p:nvGraphicFramePr>
          <p:cNvPr id="298" name="Google Shape;298;p28"/>
          <p:cNvGraphicFramePr/>
          <p:nvPr/>
        </p:nvGraphicFramePr>
        <p:xfrm>
          <a:off x="290512" y="1158239"/>
          <a:ext cx="8686800" cy="5547350"/>
        </p:xfrm>
        <a:graphic>
          <a:graphicData uri="http://schemas.openxmlformats.org/drawingml/2006/table">
            <a:tbl>
              <a:tblPr firstRow="1" bandRow="1">
                <a:noFill/>
                <a:tableStyleId>{8C3FD8D8-BBA9-490D-81B7-CFE0559CD672}</a:tableStyleId>
              </a:tblPr>
              <a:tblGrid>
                <a:gridCol w="3276600">
                  <a:extLst>
                    <a:ext uri="{9D8B030D-6E8A-4147-A177-3AD203B41FA5}">
                      <a16:colId xmlns:a16="http://schemas.microsoft.com/office/drawing/2014/main" val="20000"/>
                    </a:ext>
                  </a:extLst>
                </a:gridCol>
                <a:gridCol w="2438400">
                  <a:extLst>
                    <a:ext uri="{9D8B030D-6E8A-4147-A177-3AD203B41FA5}">
                      <a16:colId xmlns:a16="http://schemas.microsoft.com/office/drawing/2014/main" val="20001"/>
                    </a:ext>
                  </a:extLst>
                </a:gridCol>
                <a:gridCol w="2971800">
                  <a:extLst>
                    <a:ext uri="{9D8B030D-6E8A-4147-A177-3AD203B41FA5}">
                      <a16:colId xmlns:a16="http://schemas.microsoft.com/office/drawing/2014/main" val="20002"/>
                    </a:ext>
                  </a:extLst>
                </a:gridCol>
              </a:tblGrid>
              <a:tr h="510225">
                <a:tc>
                  <a:txBody>
                    <a:bodyPr/>
                    <a:lstStyle/>
                    <a:p>
                      <a:pPr marL="76835" marR="0" lvl="0" indent="0" algn="l" rtl="0">
                        <a:lnSpc>
                          <a:spcPct val="100000"/>
                        </a:lnSpc>
                        <a:spcBef>
                          <a:spcPts val="0"/>
                        </a:spcBef>
                        <a:spcAft>
                          <a:spcPts val="0"/>
                        </a:spcAft>
                        <a:buNone/>
                      </a:pPr>
                      <a:r>
                        <a:rPr lang="en-US" sz="2800" b="1">
                          <a:solidFill>
                            <a:srgbClr val="1F487C"/>
                          </a:solidFill>
                          <a:latin typeface="Book Antiqua" panose="02040602050305030304"/>
                          <a:ea typeface="Book Antiqua" panose="02040602050305030304"/>
                          <a:cs typeface="Book Antiqua" panose="02040602050305030304"/>
                          <a:sym typeface="Book Antiqua" panose="02040602050305030304"/>
                        </a:rPr>
                        <a:t>Mean</a:t>
                      </a:r>
                      <a:endParaRPr sz="2800">
                        <a:latin typeface="Book Antiqua" panose="02040602050305030304"/>
                        <a:ea typeface="Book Antiqua" panose="02040602050305030304"/>
                        <a:cs typeface="Book Antiqua" panose="02040602050305030304"/>
                        <a:sym typeface="Book Antiqua" panose="02040602050305030304"/>
                      </a:endParaRPr>
                    </a:p>
                  </a:txBody>
                  <a:tcPr marL="0" marR="0" marT="0" marB="0">
                    <a:lnL w="2857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85725" marR="0" lvl="0" indent="0" algn="l" rtl="0">
                        <a:lnSpc>
                          <a:spcPct val="100000"/>
                        </a:lnSpc>
                        <a:spcBef>
                          <a:spcPts val="0"/>
                        </a:spcBef>
                        <a:spcAft>
                          <a:spcPts val="0"/>
                        </a:spcAft>
                        <a:buNone/>
                      </a:pPr>
                      <a:r>
                        <a:rPr lang="en-US" sz="2800" b="1">
                          <a:solidFill>
                            <a:srgbClr val="1F487C"/>
                          </a:solidFill>
                          <a:latin typeface="Book Antiqua" panose="02040602050305030304"/>
                          <a:ea typeface="Book Antiqua" panose="02040602050305030304"/>
                          <a:cs typeface="Book Antiqua" panose="02040602050305030304"/>
                          <a:sym typeface="Book Antiqua" panose="02040602050305030304"/>
                        </a:rPr>
                        <a:t>Median</a:t>
                      </a:r>
                      <a:endParaRPr sz="2800">
                        <a:latin typeface="Book Antiqua" panose="02040602050305030304"/>
                        <a:ea typeface="Book Antiqua" panose="02040602050305030304"/>
                        <a:cs typeface="Book Antiqua" panose="02040602050305030304"/>
                        <a:sym typeface="Book Antiqua" panose="0204060205030503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85725" marR="0" lvl="0" indent="0" algn="l" rtl="0">
                        <a:lnSpc>
                          <a:spcPct val="100000"/>
                        </a:lnSpc>
                        <a:spcBef>
                          <a:spcPts val="0"/>
                        </a:spcBef>
                        <a:spcAft>
                          <a:spcPts val="0"/>
                        </a:spcAft>
                        <a:buNone/>
                      </a:pPr>
                      <a:r>
                        <a:rPr lang="en-US" sz="2800" b="1">
                          <a:solidFill>
                            <a:srgbClr val="1F487C"/>
                          </a:solidFill>
                          <a:latin typeface="Book Antiqua" panose="02040602050305030304"/>
                          <a:ea typeface="Book Antiqua" panose="02040602050305030304"/>
                          <a:cs typeface="Book Antiqua" panose="02040602050305030304"/>
                          <a:sym typeface="Book Antiqua" panose="02040602050305030304"/>
                        </a:rPr>
                        <a:t>Mode</a:t>
                      </a:r>
                      <a:endParaRPr sz="2800">
                        <a:latin typeface="Book Antiqua" panose="02040602050305030304"/>
                        <a:ea typeface="Book Antiqua" panose="02040602050305030304"/>
                        <a:cs typeface="Book Antiqua" panose="02040602050305030304"/>
                        <a:sym typeface="Book Antiqua" panose="02040602050305030304"/>
                      </a:endParaRPr>
                    </a:p>
                  </a:txBody>
                  <a:tcPr marL="0" marR="0" marT="0" marB="0">
                    <a:lnL w="12700"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5037125">
                <a:tc>
                  <a:txBody>
                    <a:bodyPr/>
                    <a:lstStyle/>
                    <a:p>
                      <a:pPr marL="76835" marR="167005"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Defined as the arithmetic average of all observations in the data set.</a:t>
                      </a:r>
                      <a:endParaRPr sz="2000">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0"/>
                        </a:spcBef>
                        <a:spcAft>
                          <a:spcPts val="0"/>
                        </a:spcAft>
                        <a:buNone/>
                      </a:pPr>
                      <a:endParaRPr sz="2000">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None/>
                      </a:pPr>
                      <a:endParaRPr sz="2000">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None/>
                      </a:pPr>
                      <a:endParaRPr sz="2450">
                        <a:latin typeface="Times New Roman" panose="02020603050405020304"/>
                        <a:ea typeface="Times New Roman" panose="02020603050405020304"/>
                        <a:cs typeface="Times New Roman" panose="02020603050405020304"/>
                        <a:sym typeface="Times New Roman" panose="02020603050405020304"/>
                      </a:endParaRPr>
                    </a:p>
                    <a:p>
                      <a:pPr marL="76835" marR="0" lvl="0" indent="0" algn="l" rtl="0">
                        <a:lnSpc>
                          <a:spcPct val="105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Requires measurement on</a:t>
                      </a:r>
                      <a:endParaRPr sz="2000">
                        <a:latin typeface="Book Antiqua" panose="02040602050305030304"/>
                        <a:ea typeface="Book Antiqua" panose="02040602050305030304"/>
                        <a:cs typeface="Book Antiqua" panose="02040602050305030304"/>
                        <a:sym typeface="Book Antiqua" panose="02040602050305030304"/>
                      </a:endParaRPr>
                    </a:p>
                    <a:p>
                      <a:pPr marL="76835" marR="0" lvl="0" indent="0" algn="l" rtl="0">
                        <a:lnSpc>
                          <a:spcPct val="105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all observations.</a:t>
                      </a:r>
                      <a:endParaRPr sz="2000">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45"/>
                        </a:spcBef>
                        <a:spcAft>
                          <a:spcPts val="0"/>
                        </a:spcAft>
                        <a:buNone/>
                      </a:pPr>
                      <a:endParaRPr sz="2800">
                        <a:latin typeface="Times New Roman" panose="02020603050405020304"/>
                        <a:ea typeface="Times New Roman" panose="02020603050405020304"/>
                        <a:cs typeface="Times New Roman" panose="02020603050405020304"/>
                        <a:sym typeface="Times New Roman" panose="02020603050405020304"/>
                      </a:endParaRPr>
                    </a:p>
                    <a:p>
                      <a:pPr marL="76835" marR="251460"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Uniquely and comprehensively defined.</a:t>
                      </a:r>
                      <a:endParaRPr sz="2000">
                        <a:latin typeface="Book Antiqua" panose="02040602050305030304"/>
                        <a:ea typeface="Book Antiqua" panose="02040602050305030304"/>
                        <a:cs typeface="Book Antiqua" panose="02040602050305030304"/>
                        <a:sym typeface="Book Antiqua" panose="02040602050305030304"/>
                      </a:endParaRPr>
                    </a:p>
                  </a:txBody>
                  <a:tcPr marL="0" marR="0" marT="0" marB="0">
                    <a:lnL w="2857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85725" marR="94615"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Defined as the middle value in the data set arranged in ascending or descending order.</a:t>
                      </a:r>
                      <a:endParaRPr sz="2000">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25"/>
                        </a:spcBef>
                        <a:spcAft>
                          <a:spcPts val="0"/>
                        </a:spcAft>
                        <a:buNone/>
                      </a:pPr>
                      <a:endParaRPr sz="2900">
                        <a:latin typeface="Times New Roman" panose="02020603050405020304"/>
                        <a:ea typeface="Times New Roman" panose="02020603050405020304"/>
                        <a:cs typeface="Times New Roman" panose="02020603050405020304"/>
                        <a:sym typeface="Times New Roman" panose="02020603050405020304"/>
                      </a:endParaRPr>
                    </a:p>
                    <a:p>
                      <a:pPr marL="85725" marR="111760"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Does not require measurement on all observations</a:t>
                      </a:r>
                      <a:endParaRPr sz="2000">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30"/>
                        </a:spcBef>
                        <a:spcAft>
                          <a:spcPts val="0"/>
                        </a:spcAft>
                        <a:buNone/>
                      </a:pPr>
                      <a:endParaRPr sz="2900">
                        <a:latin typeface="Times New Roman" panose="02020603050405020304"/>
                        <a:ea typeface="Times New Roman" panose="02020603050405020304"/>
                        <a:cs typeface="Times New Roman" panose="02020603050405020304"/>
                        <a:sym typeface="Times New Roman" panose="02020603050405020304"/>
                      </a:endParaRPr>
                    </a:p>
                    <a:p>
                      <a:pPr marL="85725" marR="282575"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Cannot be </a:t>
                      </a:r>
                      <a:r>
                        <a:rPr lang="en-IN" altLang="en-US" sz="2000">
                          <a:latin typeface="Book Antiqua" panose="02040602050305030304"/>
                          <a:ea typeface="Book Antiqua" panose="02040602050305030304"/>
                          <a:cs typeface="Book Antiqua" panose="02040602050305030304"/>
                          <a:sym typeface="Book Antiqua" panose="02040602050305030304"/>
                        </a:rPr>
                        <a:t>uniquely </a:t>
                      </a:r>
                      <a:r>
                        <a:rPr lang="en-US" sz="2000">
                          <a:latin typeface="Book Antiqua" panose="02040602050305030304"/>
                          <a:ea typeface="Book Antiqua" panose="02040602050305030304"/>
                          <a:cs typeface="Book Antiqua" panose="02040602050305030304"/>
                          <a:sym typeface="Book Antiqua" panose="02040602050305030304"/>
                        </a:rPr>
                        <a:t>determined under all conditions.</a:t>
                      </a:r>
                      <a:endParaRPr sz="2000">
                        <a:latin typeface="Book Antiqua" panose="02040602050305030304"/>
                        <a:ea typeface="Book Antiqua" panose="02040602050305030304"/>
                        <a:cs typeface="Book Antiqua" panose="02040602050305030304"/>
                        <a:sym typeface="Book Antiqua" panose="0204060205030503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85725" marR="75565"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Defined as the most frequently occurring value in the distribution; it has the largest frequency.</a:t>
                      </a:r>
                    </a:p>
                    <a:p>
                      <a:pPr marL="0" marR="0" lvl="0" indent="0" algn="l" rtl="0">
                        <a:lnSpc>
                          <a:spcPct val="100000"/>
                        </a:lnSpc>
                        <a:spcBef>
                          <a:spcPts val="25"/>
                        </a:spcBef>
                        <a:spcAft>
                          <a:spcPts val="0"/>
                        </a:spcAft>
                        <a:buNone/>
                      </a:pPr>
                      <a:endParaRPr sz="2900">
                        <a:latin typeface="Times New Roman" panose="02020603050405020304"/>
                        <a:ea typeface="Times New Roman" panose="02020603050405020304"/>
                        <a:cs typeface="Times New Roman" panose="02020603050405020304"/>
                        <a:sym typeface="Times New Roman" panose="02020603050405020304"/>
                      </a:endParaRPr>
                    </a:p>
                    <a:p>
                      <a:pPr marL="85725" marR="636905"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Does not require measurement on all observations</a:t>
                      </a:r>
                    </a:p>
                    <a:p>
                      <a:pPr marL="0" marR="0" lvl="0" indent="0" algn="l" rtl="0">
                        <a:lnSpc>
                          <a:spcPct val="100000"/>
                        </a:lnSpc>
                        <a:spcBef>
                          <a:spcPts val="30"/>
                        </a:spcBef>
                        <a:spcAft>
                          <a:spcPts val="0"/>
                        </a:spcAft>
                        <a:buNone/>
                      </a:pPr>
                      <a:endParaRPr sz="2900">
                        <a:latin typeface="Times New Roman" panose="02020603050405020304"/>
                        <a:ea typeface="Times New Roman" panose="02020603050405020304"/>
                        <a:cs typeface="Times New Roman" panose="02020603050405020304"/>
                        <a:sym typeface="Times New Roman" panose="02020603050405020304"/>
                      </a:endParaRPr>
                    </a:p>
                    <a:p>
                      <a:pPr marL="85725" marR="427355"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Not uniquely defined for multi-modal situations.</a:t>
                      </a:r>
                      <a:endParaRPr sz="2000">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25"/>
                        </a:spcBef>
                        <a:spcAft>
                          <a:spcPts val="0"/>
                        </a:spcAft>
                        <a:buNone/>
                      </a:pPr>
                      <a:endParaRPr sz="2500">
                        <a:latin typeface="Times New Roman" panose="02020603050405020304"/>
                        <a:ea typeface="Times New Roman" panose="02020603050405020304"/>
                        <a:cs typeface="Times New Roman" panose="02020603050405020304"/>
                        <a:sym typeface="Times New Roman" panose="02020603050405020304"/>
                      </a:endParaRPr>
                    </a:p>
                    <a:p>
                      <a:pPr marL="619125"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a:txBody>
                  <a:tcPr marL="0" marR="0" marT="0" marB="0">
                    <a:lnL w="12700"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261080" y="3462120"/>
              <a:ext cx="7034040" cy="3251160"/>
            </p14:xfrm>
          </p:contentPart>
        </mc:Choice>
        <mc:Fallback>
          <p:pic>
            <p:nvPicPr>
              <p:cNvPr id="2" name="Ink 1"/>
              <p:cNvPicPr/>
              <p:nvPr/>
            </p:nvPicPr>
            <p:blipFill>
              <a:blip r:embed="rId4"/>
              <a:stretch>
                <a:fillRect/>
              </a:stretch>
            </p:blipFill>
            <p:spPr>
              <a:xfrm>
                <a:off x="1256040" y="3458160"/>
                <a:ext cx="7047720" cy="3259800"/>
              </a:xfrm>
              <a:prstGeom prst="rect">
                <a:avLst/>
              </a:prstGeom>
            </p:spPr>
          </p:pic>
        </mc:Fallback>
      </mc:AlternateContent>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9"/>
          <p:cNvSpPr txBox="1"/>
          <p:nvPr/>
        </p:nvSpPr>
        <p:spPr>
          <a:xfrm>
            <a:off x="2440685" y="474308"/>
            <a:ext cx="4489450" cy="80772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Comparison of</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ctr"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Mean, Median, Mode Cont.</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graphicFrame>
        <p:nvGraphicFramePr>
          <p:cNvPr id="304" name="Google Shape;304;p29"/>
          <p:cNvGraphicFramePr/>
          <p:nvPr/>
        </p:nvGraphicFramePr>
        <p:xfrm>
          <a:off x="214312" y="1828800"/>
          <a:ext cx="8534400" cy="3992625"/>
        </p:xfrm>
        <a:graphic>
          <a:graphicData uri="http://schemas.openxmlformats.org/drawingml/2006/table">
            <a:tbl>
              <a:tblPr firstRow="1" bandRow="1">
                <a:noFill/>
                <a:tableStyleId>{8C3FD8D8-BBA9-490D-81B7-CFE0559CD672}</a:tableStyleId>
              </a:tblPr>
              <a:tblGrid>
                <a:gridCol w="3095625">
                  <a:extLst>
                    <a:ext uri="{9D8B030D-6E8A-4147-A177-3AD203B41FA5}">
                      <a16:colId xmlns:a16="http://schemas.microsoft.com/office/drawing/2014/main" val="20000"/>
                    </a:ext>
                  </a:extLst>
                </a:gridCol>
                <a:gridCol w="2643250">
                  <a:extLst>
                    <a:ext uri="{9D8B030D-6E8A-4147-A177-3AD203B41FA5}">
                      <a16:colId xmlns:a16="http://schemas.microsoft.com/office/drawing/2014/main" val="20001"/>
                    </a:ext>
                  </a:extLst>
                </a:gridCol>
                <a:gridCol w="2795525">
                  <a:extLst>
                    <a:ext uri="{9D8B030D-6E8A-4147-A177-3AD203B41FA5}">
                      <a16:colId xmlns:a16="http://schemas.microsoft.com/office/drawing/2014/main" val="20002"/>
                    </a:ext>
                  </a:extLst>
                </a:gridCol>
              </a:tblGrid>
              <a:tr h="510225">
                <a:tc>
                  <a:txBody>
                    <a:bodyPr/>
                    <a:lstStyle/>
                    <a:p>
                      <a:pPr marL="76835" marR="0" lvl="0" indent="0" algn="l" rtl="0">
                        <a:lnSpc>
                          <a:spcPct val="100000"/>
                        </a:lnSpc>
                        <a:spcBef>
                          <a:spcPts val="0"/>
                        </a:spcBef>
                        <a:spcAft>
                          <a:spcPts val="0"/>
                        </a:spcAft>
                        <a:buNone/>
                      </a:pPr>
                      <a:r>
                        <a:rPr lang="en-US" sz="2800" b="1">
                          <a:solidFill>
                            <a:srgbClr val="1F487C"/>
                          </a:solidFill>
                          <a:latin typeface="Book Antiqua" panose="02040602050305030304"/>
                          <a:ea typeface="Book Antiqua" panose="02040602050305030304"/>
                          <a:cs typeface="Book Antiqua" panose="02040602050305030304"/>
                          <a:sym typeface="Book Antiqua" panose="02040602050305030304"/>
                        </a:rPr>
                        <a:t>Mean</a:t>
                      </a:r>
                      <a:endParaRPr sz="2800">
                        <a:latin typeface="Book Antiqua" panose="02040602050305030304"/>
                        <a:ea typeface="Book Antiqua" panose="02040602050305030304"/>
                        <a:cs typeface="Book Antiqua" panose="02040602050305030304"/>
                        <a:sym typeface="Book Antiqua" panose="02040602050305030304"/>
                      </a:endParaRPr>
                    </a:p>
                  </a:txBody>
                  <a:tcPr marL="0" marR="0" marT="0" marB="0">
                    <a:lnL w="2857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85090" marR="0" lvl="0" indent="0" algn="l" rtl="0">
                        <a:lnSpc>
                          <a:spcPct val="100000"/>
                        </a:lnSpc>
                        <a:spcBef>
                          <a:spcPts val="0"/>
                        </a:spcBef>
                        <a:spcAft>
                          <a:spcPts val="0"/>
                        </a:spcAft>
                        <a:buNone/>
                      </a:pPr>
                      <a:r>
                        <a:rPr lang="en-US" sz="2800" b="1">
                          <a:solidFill>
                            <a:srgbClr val="1F487C"/>
                          </a:solidFill>
                          <a:latin typeface="Book Antiqua" panose="02040602050305030304"/>
                          <a:ea typeface="Book Antiqua" panose="02040602050305030304"/>
                          <a:cs typeface="Book Antiqua" panose="02040602050305030304"/>
                          <a:sym typeface="Book Antiqua" panose="02040602050305030304"/>
                        </a:rPr>
                        <a:t>Median</a:t>
                      </a:r>
                      <a:endParaRPr sz="2800">
                        <a:latin typeface="Book Antiqua" panose="02040602050305030304"/>
                        <a:ea typeface="Book Antiqua" panose="02040602050305030304"/>
                        <a:cs typeface="Book Antiqua" panose="02040602050305030304"/>
                        <a:sym typeface="Book Antiqua" panose="0204060205030503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85725" marR="0" lvl="0" indent="0" algn="l" rtl="0">
                        <a:lnSpc>
                          <a:spcPct val="100000"/>
                        </a:lnSpc>
                        <a:spcBef>
                          <a:spcPts val="0"/>
                        </a:spcBef>
                        <a:spcAft>
                          <a:spcPts val="0"/>
                        </a:spcAft>
                        <a:buNone/>
                      </a:pPr>
                      <a:r>
                        <a:rPr lang="en-US" sz="2800" b="1">
                          <a:solidFill>
                            <a:srgbClr val="1F487C"/>
                          </a:solidFill>
                          <a:latin typeface="Book Antiqua" panose="02040602050305030304"/>
                          <a:ea typeface="Book Antiqua" panose="02040602050305030304"/>
                          <a:cs typeface="Book Antiqua" panose="02040602050305030304"/>
                          <a:sym typeface="Book Antiqua" panose="02040602050305030304"/>
                        </a:rPr>
                        <a:t>Mode</a:t>
                      </a:r>
                      <a:endParaRPr sz="2800">
                        <a:latin typeface="Book Antiqua" panose="02040602050305030304"/>
                        <a:ea typeface="Book Antiqua" panose="02040602050305030304"/>
                        <a:cs typeface="Book Antiqua" panose="02040602050305030304"/>
                        <a:sym typeface="Book Antiqua" panose="02040602050305030304"/>
                      </a:endParaRPr>
                    </a:p>
                  </a:txBody>
                  <a:tcPr marL="0" marR="0" marT="0" marB="0">
                    <a:lnL w="12700"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482400">
                <a:tc>
                  <a:txBody>
                    <a:bodyPr/>
                    <a:lstStyle/>
                    <a:p>
                      <a:pPr marL="76835" marR="715645"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Affected by extreme values.</a:t>
                      </a:r>
                      <a:endParaRPr sz="2000">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0"/>
                        </a:spcBef>
                        <a:spcAft>
                          <a:spcPts val="0"/>
                        </a:spcAft>
                        <a:buNone/>
                      </a:pPr>
                      <a:endParaRPr sz="2000">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None/>
                      </a:pPr>
                      <a:endParaRPr sz="2000">
                        <a:latin typeface="Times New Roman" panose="02020603050405020304"/>
                        <a:ea typeface="Times New Roman" panose="02020603050405020304"/>
                        <a:cs typeface="Times New Roman" panose="02020603050405020304"/>
                        <a:sym typeface="Times New Roman" panose="02020603050405020304"/>
                      </a:endParaRPr>
                    </a:p>
                    <a:p>
                      <a:pPr marL="76835" marR="241300" lvl="0" indent="0" algn="l" rtl="0">
                        <a:lnSpc>
                          <a:spcPct val="100000"/>
                        </a:lnSpc>
                        <a:spcBef>
                          <a:spcPts val="164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Can be treated algebraically. That is, Means of several groups can be combined.</a:t>
                      </a:r>
                      <a:endParaRPr sz="2000">
                        <a:latin typeface="Book Antiqua" panose="02040602050305030304"/>
                        <a:ea typeface="Book Antiqua" panose="02040602050305030304"/>
                        <a:cs typeface="Book Antiqua" panose="02040602050305030304"/>
                        <a:sym typeface="Book Antiqua" panose="02040602050305030304"/>
                      </a:endParaRPr>
                    </a:p>
                  </a:txBody>
                  <a:tcPr marL="0" marR="0" marT="0" marB="0">
                    <a:lnL w="2857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85090" marR="531495"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Not affected by extreme values.</a:t>
                      </a:r>
                      <a:endParaRPr sz="2000">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25"/>
                        </a:spcBef>
                        <a:spcAft>
                          <a:spcPts val="0"/>
                        </a:spcAft>
                        <a:buNone/>
                      </a:pPr>
                      <a:endParaRPr sz="2900">
                        <a:latin typeface="Times New Roman" panose="02020603050405020304"/>
                        <a:ea typeface="Times New Roman" panose="02020603050405020304"/>
                        <a:cs typeface="Times New Roman" panose="02020603050405020304"/>
                        <a:sym typeface="Times New Roman" panose="02020603050405020304"/>
                      </a:endParaRPr>
                    </a:p>
                    <a:p>
                      <a:pPr marL="85090" marR="151130"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Cannot be treated algebraically. That is, Medians of several groups cannot be combined.</a:t>
                      </a:r>
                      <a:endParaRPr sz="2000">
                        <a:latin typeface="Book Antiqua" panose="02040602050305030304"/>
                        <a:ea typeface="Book Antiqua" panose="02040602050305030304"/>
                        <a:cs typeface="Book Antiqua" panose="02040602050305030304"/>
                        <a:sym typeface="Book Antiqua" panose="0204060205030503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85725" marR="675640"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Not affected by extreme values.</a:t>
                      </a:r>
                      <a:endParaRPr sz="2000">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25"/>
                        </a:spcBef>
                        <a:spcAft>
                          <a:spcPts val="0"/>
                        </a:spcAft>
                        <a:buNone/>
                      </a:pPr>
                      <a:endParaRPr sz="2900">
                        <a:latin typeface="Times New Roman" panose="02020603050405020304"/>
                        <a:ea typeface="Times New Roman" panose="02020603050405020304"/>
                        <a:cs typeface="Times New Roman" panose="02020603050405020304"/>
                        <a:sym typeface="Times New Roman" panose="02020603050405020304"/>
                      </a:endParaRPr>
                    </a:p>
                    <a:p>
                      <a:pPr marL="85725" marR="295275" lvl="0" indent="0" algn="l" rtl="0">
                        <a:lnSpc>
                          <a:spcPct val="100000"/>
                        </a:lnSpc>
                        <a:spcBef>
                          <a:spcPts val="0"/>
                        </a:spcBef>
                        <a:spcAft>
                          <a:spcPts val="0"/>
                        </a:spcAft>
                        <a:buNone/>
                      </a:pPr>
                      <a:r>
                        <a:rPr lang="en-US" sz="2000">
                          <a:latin typeface="Book Antiqua" panose="02040602050305030304"/>
                          <a:ea typeface="Book Antiqua" panose="02040602050305030304"/>
                          <a:cs typeface="Book Antiqua" panose="02040602050305030304"/>
                          <a:sym typeface="Book Antiqua" panose="02040602050305030304"/>
                        </a:rPr>
                        <a:t>Cannot be treated algebraically. That is, Modes of several groups cannot be combined.</a:t>
                      </a:r>
                      <a:endParaRPr sz="2000">
                        <a:latin typeface="Book Antiqua" panose="02040602050305030304"/>
                        <a:ea typeface="Book Antiqua" panose="02040602050305030304"/>
                        <a:cs typeface="Book Antiqua" panose="02040602050305030304"/>
                        <a:sym typeface="Book Antiqua" panose="02040602050305030304"/>
                      </a:endParaRPr>
                    </a:p>
                  </a:txBody>
                  <a:tcPr marL="0" marR="0" marT="0" marB="0">
                    <a:lnL w="12700"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332720" y="2702160"/>
              <a:ext cx="6746400" cy="4023720"/>
            </p14:xfrm>
          </p:contentPart>
        </mc:Choice>
        <mc:Fallback>
          <p:pic>
            <p:nvPicPr>
              <p:cNvPr id="2" name="Ink 1"/>
              <p:cNvPicPr/>
              <p:nvPr/>
            </p:nvPicPr>
            <p:blipFill>
              <a:blip r:embed="rId4"/>
              <a:stretch>
                <a:fillRect/>
              </a:stretch>
            </p:blipFill>
            <p:spPr>
              <a:xfrm>
                <a:off x="1325160" y="2694600"/>
                <a:ext cx="6761520" cy="4036320"/>
              </a:xfrm>
              <a:prstGeom prst="rect">
                <a:avLst/>
              </a:prstGeom>
            </p:spPr>
          </p:pic>
        </mc:Fallback>
      </mc:AlternateContent>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   </a:t>
            </a:r>
            <a:endParaRPr>
              <a:solidFill>
                <a:srgbClr val="000000"/>
              </a:solidFill>
            </a:endParaRPr>
          </a:p>
          <a:p>
            <a:pPr marL="0" lvl="0" indent="0" algn="l" rtl="0">
              <a:spcBef>
                <a:spcPts val="0"/>
              </a:spcBef>
              <a:spcAft>
                <a:spcPts val="0"/>
              </a:spcAft>
              <a:buNone/>
            </a:pPr>
            <a:r>
              <a:rPr lang="en-US">
                <a:solidFill>
                  <a:srgbClr val="000000"/>
                </a:solidFill>
              </a:rPr>
              <a:t>    Outline </a:t>
            </a:r>
            <a:endParaRPr>
              <a:solidFill>
                <a:srgbClr val="000000"/>
              </a:solidFill>
            </a:endParaRPr>
          </a:p>
          <a:p>
            <a:pPr marL="0" lvl="0" indent="0" algn="l" rtl="0">
              <a:spcBef>
                <a:spcPts val="0"/>
              </a:spcBef>
              <a:spcAft>
                <a:spcPts val="0"/>
              </a:spcAft>
              <a:buNone/>
            </a:pPr>
            <a:r>
              <a:rPr lang="en-US">
                <a:solidFill>
                  <a:srgbClr val="000000"/>
                </a:solidFill>
              </a:rPr>
              <a:t>   </a:t>
            </a:r>
            <a:endParaRPr>
              <a:solidFill>
                <a:srgbClr val="000000"/>
              </a:solidFill>
            </a:endParaRPr>
          </a:p>
        </p:txBody>
      </p:sp>
      <p:sp>
        <p:nvSpPr>
          <p:cNvPr id="62" name="Google Shape;62;p10"/>
          <p:cNvSpPr txBox="1">
            <a:spLocks noGrp="1"/>
          </p:cNvSpPr>
          <p:nvPr>
            <p:ph type="body" idx="1"/>
          </p:nvPr>
        </p:nvSpPr>
        <p:spPr>
          <a:xfrm>
            <a:off x="457200" y="1371598"/>
            <a:ext cx="8229600" cy="52080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AutoNum type="arabicPeriod"/>
            </a:pPr>
            <a:r>
              <a:rPr lang="en-US" sz="2400" b="1" dirty="0"/>
              <a:t>Raw Data</a:t>
            </a:r>
            <a:endParaRPr sz="2400" b="1" dirty="0"/>
          </a:p>
          <a:p>
            <a:pPr marL="457200" lvl="0" indent="-381000" algn="l" rtl="0">
              <a:spcBef>
                <a:spcPts val="0"/>
              </a:spcBef>
              <a:spcAft>
                <a:spcPts val="0"/>
              </a:spcAft>
              <a:buSzPts val="2400"/>
              <a:buAutoNum type="arabicPeriod"/>
            </a:pPr>
            <a:r>
              <a:rPr lang="en-US" sz="2400" b="1" dirty="0"/>
              <a:t>Frequency Distribution - Histograms</a:t>
            </a:r>
            <a:endParaRPr sz="2400" b="1" dirty="0"/>
          </a:p>
          <a:p>
            <a:pPr marL="457200" lvl="0" indent="-381000" algn="l" rtl="0">
              <a:spcBef>
                <a:spcPts val="0"/>
              </a:spcBef>
              <a:spcAft>
                <a:spcPts val="0"/>
              </a:spcAft>
              <a:buSzPts val="2400"/>
              <a:buAutoNum type="arabicPeriod"/>
            </a:pPr>
            <a:r>
              <a:rPr lang="en-US" sz="2400" b="1" dirty="0"/>
              <a:t>Cumulative Frequency Distribution</a:t>
            </a:r>
            <a:endParaRPr sz="2400" b="1" dirty="0"/>
          </a:p>
          <a:p>
            <a:pPr marL="457200" lvl="0" indent="-381000" algn="l" rtl="0">
              <a:spcBef>
                <a:spcPts val="0"/>
              </a:spcBef>
              <a:spcAft>
                <a:spcPts val="0"/>
              </a:spcAft>
              <a:buSzPts val="2400"/>
              <a:buAutoNum type="arabicPeriod"/>
            </a:pPr>
            <a:r>
              <a:rPr lang="en-US" sz="2400" b="1" dirty="0"/>
              <a:t>Measures of Central Tendency</a:t>
            </a:r>
            <a:endParaRPr sz="2400" b="1" dirty="0"/>
          </a:p>
          <a:p>
            <a:pPr marL="457200" lvl="0" indent="-381000" algn="l" rtl="0">
              <a:spcBef>
                <a:spcPts val="0"/>
              </a:spcBef>
              <a:spcAft>
                <a:spcPts val="0"/>
              </a:spcAft>
              <a:buSzPts val="2400"/>
              <a:buAutoNum type="arabicPeriod"/>
            </a:pPr>
            <a:r>
              <a:rPr lang="en-US" sz="2400" b="1" dirty="0"/>
              <a:t>Mean, Median, Mode</a:t>
            </a:r>
            <a:endParaRPr sz="2400" b="1" dirty="0"/>
          </a:p>
          <a:p>
            <a:pPr marL="457200" lvl="0" indent="-381000" algn="l" rtl="0">
              <a:spcBef>
                <a:spcPts val="0"/>
              </a:spcBef>
              <a:spcAft>
                <a:spcPts val="0"/>
              </a:spcAft>
              <a:buSzPts val="2400"/>
              <a:buAutoNum type="arabicPeriod"/>
            </a:pPr>
            <a:r>
              <a:rPr lang="en-US" sz="2400" b="1" dirty="0"/>
              <a:t>Measures of Dispersion </a:t>
            </a:r>
            <a:endParaRPr sz="2400" b="1" dirty="0"/>
          </a:p>
          <a:p>
            <a:pPr marL="457200" lvl="0" indent="-381000" algn="l" rtl="0">
              <a:spcBef>
                <a:spcPts val="0"/>
              </a:spcBef>
              <a:spcAft>
                <a:spcPts val="0"/>
              </a:spcAft>
              <a:buSzPts val="2400"/>
              <a:buAutoNum type="arabicPeriod"/>
            </a:pPr>
            <a:r>
              <a:rPr lang="en-US" sz="2400" b="1" dirty="0"/>
              <a:t>Range, IQR, Standard </a:t>
            </a:r>
            <a:r>
              <a:rPr lang="en-US" sz="2400" b="1" dirty="0" err="1"/>
              <a:t>Deviation,coefficient</a:t>
            </a:r>
            <a:r>
              <a:rPr lang="en-US" sz="2400" b="1" dirty="0"/>
              <a:t> of variation</a:t>
            </a:r>
            <a:endParaRPr sz="2400" b="1" dirty="0"/>
          </a:p>
          <a:p>
            <a:pPr marL="457200" lvl="0" indent="-381000" algn="l" rtl="0">
              <a:spcBef>
                <a:spcPts val="0"/>
              </a:spcBef>
              <a:spcAft>
                <a:spcPts val="0"/>
              </a:spcAft>
              <a:buClr>
                <a:schemeClr val="dk1"/>
              </a:buClr>
              <a:buSzPts val="2400"/>
              <a:buAutoNum type="arabicPeriod"/>
            </a:pPr>
            <a:r>
              <a:rPr lang="en-US" sz="2400" b="1" dirty="0"/>
              <a:t>Normal distribution, </a:t>
            </a:r>
            <a:r>
              <a:rPr lang="en-US" sz="2400" b="1" dirty="0" err="1"/>
              <a:t>Chebyshev</a:t>
            </a:r>
            <a:r>
              <a:rPr lang="en-US" sz="2400" b="1" dirty="0"/>
              <a:t> Rule.</a:t>
            </a:r>
            <a:endParaRPr sz="2400" b="1" dirty="0"/>
          </a:p>
          <a:p>
            <a:pPr marL="457200" lvl="0" indent="-381000" algn="l" rtl="0">
              <a:spcBef>
                <a:spcPts val="0"/>
              </a:spcBef>
              <a:spcAft>
                <a:spcPts val="0"/>
              </a:spcAft>
              <a:buClr>
                <a:schemeClr val="dk1"/>
              </a:buClr>
              <a:buSzPts val="2400"/>
              <a:buAutoNum type="arabicPeriod"/>
            </a:pPr>
            <a:r>
              <a:rPr lang="en-US" sz="2400" b="1" dirty="0"/>
              <a:t>Five number summary, boxplots, QQ plots, Quantile plot, scatter plot.</a:t>
            </a:r>
            <a:endParaRPr sz="2400" b="1" dirty="0"/>
          </a:p>
          <a:p>
            <a:pPr marL="457200" lvl="0" indent="-381000" algn="l" rtl="0">
              <a:spcBef>
                <a:spcPts val="0"/>
              </a:spcBef>
              <a:spcAft>
                <a:spcPts val="0"/>
              </a:spcAft>
              <a:buClr>
                <a:schemeClr val="dk1"/>
              </a:buClr>
              <a:buSzPts val="2400"/>
              <a:buAutoNum type="arabicPeriod"/>
            </a:pPr>
            <a:r>
              <a:rPr lang="en-US" sz="2400" b="1" dirty="0"/>
              <a:t>Visualization: scatter plot </a:t>
            </a:r>
            <a:r>
              <a:rPr lang="en-US" sz="2400" b="1" dirty="0" smtClean="0"/>
              <a:t>matrix.</a:t>
            </a:r>
            <a:endParaRPr sz="2400" b="1" dirty="0"/>
          </a:p>
          <a:p>
            <a:pPr marL="457200" lvl="0" indent="-381000" algn="l" rtl="0">
              <a:spcBef>
                <a:spcPts val="0"/>
              </a:spcBef>
              <a:spcAft>
                <a:spcPts val="0"/>
              </a:spcAft>
              <a:buClr>
                <a:schemeClr val="dk1"/>
              </a:buClr>
              <a:buSzPts val="2400"/>
              <a:buAutoNum type="arabicPeriod"/>
            </a:pPr>
            <a:r>
              <a:rPr lang="en-US" sz="2400" b="1" dirty="0"/>
              <a:t>Correlation analysis</a:t>
            </a:r>
            <a:endParaRPr sz="2400" b="1" dirty="0"/>
          </a:p>
          <a:p>
            <a:pPr marL="0" lvl="0" indent="0" algn="l" rtl="0">
              <a:spcBef>
                <a:spcPts val="0"/>
              </a:spcBef>
              <a:spcAft>
                <a:spcPts val="0"/>
              </a:spcAft>
              <a:buNone/>
            </a:pPr>
            <a:endParaRPr sz="2400" b="1"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30"/>
          <p:cNvSpPr txBox="1">
            <a:spLocks noGrp="1"/>
          </p:cNvSpPr>
          <p:nvPr>
            <p:ph type="title"/>
          </p:nvPr>
        </p:nvSpPr>
        <p:spPr>
          <a:prstGeom prst="rect">
            <a:avLst/>
          </a:prstGeom>
          <a:noFill/>
          <a:ln>
            <a:noFill/>
          </a:ln>
        </p:spPr>
        <p:txBody>
          <a:bodyPr spcFirstLastPara="1" wrap="square" lIns="0" tIns="304800" rIns="0" bIns="0" anchor="t" anchorCtr="0">
            <a:noAutofit/>
          </a:bodyPr>
          <a:lstStyle/>
          <a:p>
            <a:pPr marL="168275" marR="0" lvl="0" indent="0" algn="l"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Measures of Dispersion</a:t>
            </a:r>
          </a:p>
        </p:txBody>
      </p:sp>
      <p:sp>
        <p:nvSpPr>
          <p:cNvPr id="310" name="Google Shape;310;p30"/>
          <p:cNvSpPr txBox="1"/>
          <p:nvPr/>
        </p:nvSpPr>
        <p:spPr>
          <a:xfrm>
            <a:off x="1069644" y="1418316"/>
            <a:ext cx="7691755" cy="1647825"/>
          </a:xfrm>
          <a:prstGeom prst="rect">
            <a:avLst/>
          </a:prstGeom>
          <a:noFill/>
          <a:ln>
            <a:noFill/>
          </a:ln>
        </p:spPr>
        <p:txBody>
          <a:bodyPr spcFirstLastPara="1" wrap="square" lIns="0" tIns="0" rIns="0" bIns="0" anchor="t" anchorCtr="0">
            <a:noAutofit/>
          </a:bodyPr>
          <a:lstStyle/>
          <a:p>
            <a:pPr marL="12700" marR="5080" lvl="0" indent="0" algn="just" rtl="0">
              <a:lnSpc>
                <a:spcPct val="9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In  simple  terms,  measures  of  dispersion  indicate  how large the spread of the distribution is around the central tendency.   It   answers   unambiguously   the   question   " What  is  the  magnitude  of  departure  from  the  average value for different groups having identical averages?".</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3318480" y="833040"/>
              <a:ext cx="3081960" cy="3916440"/>
            </p14:xfrm>
          </p:contentPart>
        </mc:Choice>
        <mc:Fallback>
          <p:pic>
            <p:nvPicPr>
              <p:cNvPr id="2" name="Ink 1"/>
              <p:cNvPicPr/>
              <p:nvPr/>
            </p:nvPicPr>
            <p:blipFill>
              <a:blip r:embed="rId4"/>
              <a:stretch>
                <a:fillRect/>
              </a:stretch>
            </p:blipFill>
            <p:spPr>
              <a:xfrm>
                <a:off x="3309480" y="825480"/>
                <a:ext cx="3098160" cy="3931920"/>
              </a:xfrm>
              <a:prstGeom prst="rect">
                <a:avLst/>
              </a:prstGeom>
            </p:spPr>
          </p:pic>
        </mc:Fallback>
      </mc:AlternateContent>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1"/>
          <p:cNvSpPr txBox="1">
            <a:spLocks noGrp="1"/>
          </p:cNvSpPr>
          <p:nvPr>
            <p:ph type="title"/>
          </p:nvPr>
        </p:nvSpPr>
        <p:spPr>
          <a:prstGeom prst="rect">
            <a:avLst/>
          </a:prstGeom>
          <a:noFill/>
          <a:ln>
            <a:noFill/>
          </a:ln>
        </p:spPr>
        <p:txBody>
          <a:bodyPr spcFirstLastPara="1" wrap="square" lIns="0" tIns="165100" rIns="0" bIns="0" anchor="t" anchorCtr="0">
            <a:noAutofit/>
          </a:bodyPr>
          <a:lstStyle/>
          <a:p>
            <a:pPr marL="1588770" marR="0" lvl="0" indent="0" algn="l"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Range</a:t>
            </a:r>
          </a:p>
        </p:txBody>
      </p:sp>
      <p:sp>
        <p:nvSpPr>
          <p:cNvPr id="316" name="Google Shape;316;p31"/>
          <p:cNvSpPr txBox="1"/>
          <p:nvPr/>
        </p:nvSpPr>
        <p:spPr>
          <a:xfrm>
            <a:off x="478942" y="918952"/>
            <a:ext cx="8148955" cy="975994"/>
          </a:xfrm>
          <a:prstGeom prst="rect">
            <a:avLst/>
          </a:prstGeom>
          <a:noFill/>
          <a:ln>
            <a:noFill/>
          </a:ln>
        </p:spPr>
        <p:txBody>
          <a:bodyPr spcFirstLastPara="1" wrap="square" lIns="0" tIns="0" rIns="0" bIns="0" anchor="t" anchorCtr="0">
            <a:noAutofit/>
          </a:bodyPr>
          <a:lstStyle/>
          <a:p>
            <a:pPr marL="12700" marR="5080" lvl="0" indent="0" algn="just" rtl="0">
              <a:lnSpc>
                <a:spcPct val="108000"/>
              </a:lnSpc>
              <a:spcBef>
                <a:spcPts val="0"/>
              </a:spcBef>
              <a:spcAft>
                <a:spcPts val="0"/>
              </a:spcAft>
              <a:buNone/>
            </a:pPr>
            <a:r>
              <a:rPr lang="en-US" sz="2400">
                <a:solidFill>
                  <a:srgbClr val="1F487C"/>
                </a:solidFill>
                <a:latin typeface="Book Antiqua" panose="02040602050305030304"/>
                <a:ea typeface="Book Antiqua" panose="02040602050305030304"/>
                <a:cs typeface="Book Antiqua" panose="02040602050305030304"/>
                <a:sym typeface="Book Antiqua" panose="02040602050305030304"/>
              </a:rPr>
              <a:t>Range  </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is  the  simplest  of  all  measures  of  dispersion.  It  is calculated    as    the    difference    between    maximum    and minimum value in the data set.</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317" name="Google Shape;317;p31"/>
          <p:cNvSpPr txBox="1"/>
          <p:nvPr/>
        </p:nvSpPr>
        <p:spPr>
          <a:xfrm>
            <a:off x="478942" y="2369673"/>
            <a:ext cx="1135380" cy="3302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Range =</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318" name="Google Shape;318;p31"/>
          <p:cNvSpPr txBox="1"/>
          <p:nvPr/>
        </p:nvSpPr>
        <p:spPr>
          <a:xfrm>
            <a:off x="1804035" y="2489835"/>
            <a:ext cx="4170045" cy="567055"/>
          </a:xfrm>
          <a:prstGeom prst="rect">
            <a:avLst/>
          </a:prstGeom>
          <a:noFill/>
          <a:ln>
            <a:noFill/>
          </a:ln>
        </p:spPr>
        <p:txBody>
          <a:bodyPr spcFirstLastPara="1" wrap="square" lIns="0" tIns="0" rIns="0" bIns="0" anchor="t" anchorCtr="0">
            <a:noAutofit/>
          </a:bodyPr>
          <a:lstStyle/>
          <a:p>
            <a:pPr marL="12700" marR="0" lvl="0" indent="0" algn="l" rtl="0">
              <a:lnSpc>
                <a:spcPct val="76000"/>
              </a:lnSpc>
              <a:spcBef>
                <a:spcPts val="0"/>
              </a:spcBef>
              <a:spcAft>
                <a:spcPts val="0"/>
              </a:spcAft>
              <a:buNone/>
            </a:pPr>
            <a:r>
              <a:rPr lang="en-US" sz="5400" baseline="30000">
                <a:solidFill>
                  <a:schemeClr val="dk1"/>
                </a:solidFill>
                <a:latin typeface="Times New Roman" panose="02020603050405020304"/>
                <a:ea typeface="Times New Roman" panose="02020603050405020304"/>
                <a:cs typeface="Times New Roman" panose="02020603050405020304"/>
                <a:sym typeface="Times New Roman" panose="02020603050405020304"/>
              </a:rPr>
              <a:t>X</a:t>
            </a:r>
            <a:r>
              <a:rPr lang="en-US" sz="2100">
                <a:solidFill>
                  <a:schemeClr val="dk1"/>
                </a:solidFill>
                <a:latin typeface="Times New Roman" panose="02020603050405020304"/>
                <a:ea typeface="Times New Roman" panose="02020603050405020304"/>
                <a:cs typeface="Times New Roman" panose="02020603050405020304"/>
                <a:sym typeface="Times New Roman" panose="02020603050405020304"/>
              </a:rPr>
              <a:t>Maximum </a:t>
            </a:r>
            <a:r>
              <a:rPr lang="en-US" sz="5400" baseline="30000">
                <a:solidFill>
                  <a:schemeClr val="dk1"/>
                </a:solidFill>
                <a:latin typeface="Noto Sans Symbols"/>
                <a:ea typeface="Noto Sans Symbols"/>
                <a:cs typeface="Noto Sans Symbols"/>
                <a:sym typeface="Noto Sans Symbols"/>
              </a:rPr>
              <a:t>−</a:t>
            </a:r>
            <a:r>
              <a:rPr lang="en-US" sz="5400" baseline="30000">
                <a:solidFill>
                  <a:schemeClr val="dk1"/>
                </a:solidFill>
                <a:latin typeface="Times New Roman" panose="02020603050405020304"/>
                <a:ea typeface="Times New Roman" panose="02020603050405020304"/>
                <a:cs typeface="Times New Roman" panose="02020603050405020304"/>
                <a:sym typeface="Times New Roman" panose="02020603050405020304"/>
              </a:rPr>
              <a:t> X</a:t>
            </a:r>
            <a:r>
              <a:rPr lang="en-US" sz="2100">
                <a:solidFill>
                  <a:schemeClr val="dk1"/>
                </a:solidFill>
                <a:latin typeface="Times New Roman" panose="02020603050405020304"/>
                <a:ea typeface="Times New Roman" panose="02020603050405020304"/>
                <a:cs typeface="Times New Roman" panose="02020603050405020304"/>
                <a:sym typeface="Times New Roman" panose="02020603050405020304"/>
              </a:rPr>
              <a:t>Minimum</a:t>
            </a:r>
            <a:endParaRPr sz="21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588960" y="3111480"/>
              <a:ext cx="5517360" cy="1143720"/>
            </p14:xfrm>
          </p:contentPart>
        </mc:Choice>
        <mc:Fallback>
          <p:pic>
            <p:nvPicPr>
              <p:cNvPr id="2" name="Ink 1"/>
              <p:cNvPicPr/>
              <p:nvPr/>
            </p:nvPicPr>
            <p:blipFill>
              <a:blip r:embed="rId4"/>
              <a:stretch>
                <a:fillRect/>
              </a:stretch>
            </p:blipFill>
            <p:spPr>
              <a:xfrm>
                <a:off x="583200" y="3102840"/>
                <a:ext cx="5528880" cy="1161000"/>
              </a:xfrm>
              <a:prstGeom prst="rect">
                <a:avLst/>
              </a:prstGeom>
            </p:spPr>
          </p:pic>
        </mc:Fallback>
      </mc:AlternateContent>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2"/>
          <p:cNvSpPr txBox="1">
            <a:spLocks noGrp="1"/>
          </p:cNvSpPr>
          <p:nvPr>
            <p:ph type="title"/>
          </p:nvPr>
        </p:nvSpPr>
        <p:spPr>
          <a:prstGeom prst="rect">
            <a:avLst/>
          </a:prstGeom>
          <a:noFill/>
          <a:ln>
            <a:noFill/>
          </a:ln>
        </p:spPr>
        <p:txBody>
          <a:bodyPr spcFirstLastPara="1" wrap="square" lIns="0" tIns="274550" rIns="0" bIns="0" anchor="t" anchorCtr="0">
            <a:noAutofit/>
          </a:bodyPr>
          <a:lstStyle/>
          <a:p>
            <a:pPr marL="788670" marR="0" lvl="0" indent="0" algn="l"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Range-Example</a:t>
            </a:r>
          </a:p>
        </p:txBody>
      </p:sp>
      <p:sp>
        <p:nvSpPr>
          <p:cNvPr id="324" name="Google Shape;324;p32"/>
          <p:cNvSpPr txBox="1"/>
          <p:nvPr/>
        </p:nvSpPr>
        <p:spPr>
          <a:xfrm>
            <a:off x="535940" y="1187087"/>
            <a:ext cx="8073390" cy="3785870"/>
          </a:xfrm>
          <a:prstGeom prst="rect">
            <a:avLst/>
          </a:prstGeom>
          <a:noFill/>
          <a:ln>
            <a:noFill/>
          </a:ln>
        </p:spPr>
        <p:txBody>
          <a:bodyPr spcFirstLastPara="1" wrap="square" lIns="0" tIns="0" rIns="0" bIns="0" anchor="t" anchorCtr="0">
            <a:noAutofit/>
          </a:bodyPr>
          <a:lstStyle/>
          <a:p>
            <a:pPr marL="12700" marR="0" lvl="0" indent="0" algn="just" rtl="0">
              <a:lnSpc>
                <a:spcPct val="100000"/>
              </a:lnSpc>
              <a:spcBef>
                <a:spcPts val="0"/>
              </a:spcBef>
              <a:spcAft>
                <a:spcPts val="0"/>
              </a:spcAft>
              <a:buNone/>
            </a:pP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Example for Computing Range</a:t>
            </a:r>
            <a:endParaRPr sz="20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5"/>
              </a:spcBef>
              <a:spcAft>
                <a:spcPts val="0"/>
              </a:spcAft>
              <a:buNone/>
            </a:pP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just" rtl="0">
              <a:lnSpc>
                <a:spcPct val="114000"/>
              </a:lnSpc>
              <a:spcBef>
                <a:spcPts val="0"/>
              </a:spcBef>
              <a:spcAft>
                <a:spcPts val="0"/>
              </a:spcAft>
              <a:buNone/>
            </a:pP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The following data represent the percentage return on investment for</a:t>
            </a:r>
            <a:endParaRPr sz="20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12700" marR="0" lvl="0" indent="0" algn="just" rtl="0">
              <a:lnSpc>
                <a:spcPct val="114000"/>
              </a:lnSpc>
              <a:spcBef>
                <a:spcPts val="0"/>
              </a:spcBef>
              <a:spcAft>
                <a:spcPts val="0"/>
              </a:spcAft>
              <a:buNone/>
            </a:pP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10 mutual funds per annum. Calculate Range.</a:t>
            </a:r>
            <a:endParaRPr sz="20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5"/>
              </a:spcBef>
              <a:spcAft>
                <a:spcPts val="0"/>
              </a:spcAft>
              <a:buNone/>
            </a:pP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just" rtl="0">
              <a:lnSpc>
                <a:spcPct val="100000"/>
              </a:lnSpc>
              <a:spcBef>
                <a:spcPts val="0"/>
              </a:spcBef>
              <a:spcAft>
                <a:spcPts val="0"/>
              </a:spcAft>
              <a:buNone/>
            </a:pP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12, 14, 11, 18, 10.5, 11.3, 12, 14, 11, 9</a:t>
            </a:r>
            <a:endParaRPr sz="20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5"/>
              </a:spcBef>
              <a:spcAft>
                <a:spcPts val="0"/>
              </a:spcAft>
              <a:buNone/>
            </a:pP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just" rtl="0">
              <a:lnSpc>
                <a:spcPct val="100000"/>
              </a:lnSpc>
              <a:spcBef>
                <a:spcPts val="0"/>
              </a:spcBef>
              <a:spcAft>
                <a:spcPts val="0"/>
              </a:spcAft>
              <a:buNone/>
            </a:pP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Range =                             	= 18-9=9</a:t>
            </a:r>
            <a:endParaRPr sz="20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50"/>
              </a:spcBef>
              <a:spcAft>
                <a:spcPts val="0"/>
              </a:spcAft>
              <a:buNone/>
            </a:pPr>
            <a:endParaRPr sz="27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5715" lvl="0" indent="0" algn="just" rtl="0">
              <a:lnSpc>
                <a:spcPct val="108000"/>
              </a:lnSpc>
              <a:spcBef>
                <a:spcPts val="0"/>
              </a:spcBef>
              <a:spcAft>
                <a:spcPts val="0"/>
              </a:spcAft>
              <a:buNone/>
            </a:pPr>
            <a:r>
              <a:rPr lang="en-US" sz="2000">
                <a:solidFill>
                  <a:srgbClr val="1F487C"/>
                </a:solidFill>
                <a:latin typeface="Book Antiqua" panose="02040602050305030304"/>
                <a:ea typeface="Book Antiqua" panose="02040602050305030304"/>
                <a:cs typeface="Book Antiqua" panose="02040602050305030304"/>
                <a:sym typeface="Book Antiqua" panose="02040602050305030304"/>
              </a:rPr>
              <a:t>Caution: </a:t>
            </a: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If one of the components of range namely the maximum value or  minimum value  becomes  an extreme  value, then range  should  not be used.</a:t>
            </a:r>
            <a:endParaRPr sz="20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325" name="Google Shape;325;p32"/>
          <p:cNvSpPr/>
          <p:nvPr/>
        </p:nvSpPr>
        <p:spPr>
          <a:xfrm>
            <a:off x="1757045" y="3568065"/>
            <a:ext cx="2165350" cy="457200"/>
          </a:xfrm>
          <a:prstGeom prst="rect">
            <a:avLst/>
          </a:prstGeom>
          <a:blipFill rotWithShape="1">
            <a:blip r:embed="rId3"/>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1469160" y="2855520"/>
              <a:ext cx="4079160" cy="2287800"/>
            </p14:xfrm>
          </p:contentPart>
        </mc:Choice>
        <mc:Fallback>
          <p:pic>
            <p:nvPicPr>
              <p:cNvPr id="2" name="Ink 1"/>
              <p:cNvPicPr/>
              <p:nvPr/>
            </p:nvPicPr>
            <p:blipFill>
              <a:blip r:embed="rId5"/>
              <a:stretch>
                <a:fillRect/>
              </a:stretch>
            </p:blipFill>
            <p:spPr>
              <a:xfrm>
                <a:off x="1465200" y="2849760"/>
                <a:ext cx="4089240" cy="2299680"/>
              </a:xfrm>
              <a:prstGeom prst="rect">
                <a:avLst/>
              </a:prstGeom>
            </p:spPr>
          </p:pic>
        </mc:Fallback>
      </mc:AlternateContent>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3"/>
          <p:cNvSpPr txBox="1"/>
          <p:nvPr/>
        </p:nvSpPr>
        <p:spPr>
          <a:xfrm>
            <a:off x="1827657" y="474308"/>
            <a:ext cx="4344035" cy="3810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Inter-Quartile Range(IQR)</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331" name="Google Shape;331;p33"/>
          <p:cNvSpPr txBox="1"/>
          <p:nvPr/>
        </p:nvSpPr>
        <p:spPr>
          <a:xfrm>
            <a:off x="478942" y="1361187"/>
            <a:ext cx="8051800" cy="2174240"/>
          </a:xfrm>
          <a:prstGeom prst="rect">
            <a:avLst/>
          </a:prstGeom>
          <a:noFill/>
          <a:ln>
            <a:noFill/>
          </a:ln>
        </p:spPr>
        <p:txBody>
          <a:bodyPr spcFirstLastPara="1" wrap="square" lIns="0" tIns="0" rIns="0" bIns="0" anchor="t" anchorCtr="0">
            <a:noAutofit/>
          </a:bodyPr>
          <a:lstStyle/>
          <a:p>
            <a:pPr marL="12700" marR="5080" lvl="0" indent="0" algn="just" rtl="0">
              <a:lnSpc>
                <a:spcPct val="108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IQR= Range computed on middle 50% of the observations after    eliminating    the    highest    and    lowest    25%    of observations  in  a  data  set  that  is  arranged  in  ascending order.  IQR is less affected by outliers.</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25"/>
              </a:spcBef>
              <a:spcAft>
                <a:spcPts val="0"/>
              </a:spcAft>
              <a:buNone/>
            </a:pPr>
            <a:endParaRPr sz="29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just"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IQR =Q</a:t>
            </a:r>
            <a:r>
              <a:rPr lang="en-US" sz="2400" baseline="-25000">
                <a:solidFill>
                  <a:schemeClr val="dk1"/>
                </a:solidFill>
                <a:latin typeface="Book Antiqua" panose="02040602050305030304"/>
                <a:ea typeface="Book Antiqua" panose="02040602050305030304"/>
                <a:cs typeface="Book Antiqua" panose="02040602050305030304"/>
                <a:sym typeface="Book Antiqua" panose="02040602050305030304"/>
              </a:rPr>
              <a:t>3</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-Q</a:t>
            </a:r>
            <a:r>
              <a:rPr lang="en-US" sz="2400" baseline="-25000">
                <a:solidFill>
                  <a:schemeClr val="dk1"/>
                </a:solidFill>
                <a:latin typeface="Book Antiqua" panose="02040602050305030304"/>
                <a:ea typeface="Book Antiqua" panose="02040602050305030304"/>
                <a:cs typeface="Book Antiqua" panose="02040602050305030304"/>
                <a:sym typeface="Book Antiqua" panose="02040602050305030304"/>
              </a:rPr>
              <a:t>1</a:t>
            </a:r>
            <a:endParaRPr sz="2400" baseline="-250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767520" y="3460320"/>
              <a:ext cx="7481520" cy="2610360"/>
            </p14:xfrm>
          </p:contentPart>
        </mc:Choice>
        <mc:Fallback>
          <p:pic>
            <p:nvPicPr>
              <p:cNvPr id="2" name="Ink 1"/>
              <p:cNvPicPr/>
              <p:nvPr/>
            </p:nvPicPr>
            <p:blipFill>
              <a:blip r:embed="rId4"/>
              <a:stretch>
                <a:fillRect/>
              </a:stretch>
            </p:blipFill>
            <p:spPr>
              <a:xfrm>
                <a:off x="759600" y="3454200"/>
                <a:ext cx="7493400" cy="2621880"/>
              </a:xfrm>
              <a:prstGeom prst="rect">
                <a:avLst/>
              </a:prstGeom>
            </p:spPr>
          </p:pic>
        </mc:Fallback>
      </mc:AlternateContent>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4"/>
          <p:cNvSpPr txBox="1"/>
          <p:nvPr/>
        </p:nvSpPr>
        <p:spPr>
          <a:xfrm>
            <a:off x="1973960" y="258388"/>
            <a:ext cx="4739005" cy="3556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Interquartile Range-Example</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337" name="Google Shape;337;p34"/>
          <p:cNvSpPr txBox="1"/>
          <p:nvPr/>
        </p:nvSpPr>
        <p:spPr>
          <a:xfrm>
            <a:off x="535940" y="1150092"/>
            <a:ext cx="6726555" cy="1036319"/>
          </a:xfrm>
          <a:prstGeom prst="rect">
            <a:avLst/>
          </a:prstGeom>
          <a:noFill/>
          <a:ln>
            <a:noFill/>
          </a:ln>
        </p:spPr>
        <p:txBody>
          <a:bodyPr spcFirstLastPara="1" wrap="square" lIns="0" tIns="0" rIns="0" bIns="0" anchor="t" anchorCtr="0">
            <a:noAutofit/>
          </a:bodyPr>
          <a:lstStyle/>
          <a:p>
            <a:pPr marL="12700" marR="508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The following data represent the </a:t>
            </a:r>
            <a:r>
              <a:rPr lang="en-IN" altLang="en-US" sz="2400">
                <a:solidFill>
                  <a:schemeClr val="dk1"/>
                </a:solidFill>
                <a:latin typeface="Book Antiqua" panose="02040602050305030304"/>
                <a:ea typeface="Book Antiqua" panose="02040602050305030304"/>
                <a:cs typeface="Book Antiqua" panose="02040602050305030304"/>
                <a:sym typeface="Book Antiqua" panose="02040602050305030304"/>
              </a:rPr>
              <a:t>annual percentage returns of 9 mutual funds. </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339" name="Google Shape;339;p34"/>
          <p:cNvSpPr txBox="1"/>
          <p:nvPr/>
        </p:nvSpPr>
        <p:spPr>
          <a:xfrm>
            <a:off x="535940" y="2388215"/>
            <a:ext cx="6970395" cy="213741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Data Set: 12, 14, 11, 18, 10.5, 12, 14, 11, 9</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12700" marR="0" lvl="0" indent="0" algn="l" rtl="0">
              <a:lnSpc>
                <a:spcPct val="100000"/>
              </a:lnSpc>
              <a:spcBef>
                <a:spcPts val="575"/>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Arranging in ascending order, the data set becomes</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12700" marR="0" lvl="0" indent="0" algn="l" rtl="0">
              <a:lnSpc>
                <a:spcPct val="100000"/>
              </a:lnSpc>
              <a:spcBef>
                <a:spcPts val="575"/>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9, 10.5, 11, 11, 12, 12, 14, 14, 18</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5"/>
              </a:spcBef>
              <a:spcAft>
                <a:spcPts val="0"/>
              </a:spcAft>
              <a:buNone/>
            </a:pPr>
            <a:endParaRPr sz="3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IQR=Q</a:t>
            </a:r>
            <a:r>
              <a:rPr lang="en-US" sz="2400" baseline="-25000">
                <a:solidFill>
                  <a:schemeClr val="dk1"/>
                </a:solidFill>
                <a:latin typeface="Book Antiqua" panose="02040602050305030304"/>
                <a:ea typeface="Book Antiqua" panose="02040602050305030304"/>
                <a:cs typeface="Book Antiqua" panose="02040602050305030304"/>
                <a:sym typeface="Book Antiqua" panose="02040602050305030304"/>
              </a:rPr>
              <a:t>3</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-Q</a:t>
            </a:r>
            <a:r>
              <a:rPr lang="en-US" sz="2400" baseline="-25000">
                <a:solidFill>
                  <a:schemeClr val="dk1"/>
                </a:solidFill>
                <a:latin typeface="Book Antiqua" panose="02040602050305030304"/>
                <a:ea typeface="Book Antiqua" panose="02040602050305030304"/>
                <a:cs typeface="Book Antiqua" panose="02040602050305030304"/>
                <a:sym typeface="Book Antiqua" panose="02040602050305030304"/>
              </a:rPr>
              <a:t>1</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=14-10.75=3.25</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95480" y="3091320"/>
              <a:ext cx="4466160" cy="1580760"/>
            </p14:xfrm>
          </p:contentPart>
        </mc:Choice>
        <mc:Fallback>
          <p:pic>
            <p:nvPicPr>
              <p:cNvPr id="2" name="Ink 1"/>
              <p:cNvPicPr/>
              <p:nvPr/>
            </p:nvPicPr>
            <p:blipFill>
              <a:blip r:embed="rId4"/>
              <a:stretch>
                <a:fillRect/>
              </a:stretch>
            </p:blipFill>
            <p:spPr>
              <a:xfrm>
                <a:off x="192600" y="3084840"/>
                <a:ext cx="4478040" cy="1592280"/>
              </a:xfrm>
              <a:prstGeom prst="rect">
                <a:avLst/>
              </a:prstGeom>
            </p:spPr>
          </p:pic>
        </mc:Fallback>
      </mc:AlternateContent>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5"/>
          <p:cNvSpPr txBox="1">
            <a:spLocks noGrp="1"/>
          </p:cNvSpPr>
          <p:nvPr>
            <p:ph type="title"/>
          </p:nvPr>
        </p:nvSpPr>
        <p:spPr>
          <a:prstGeom prst="rect">
            <a:avLst/>
          </a:prstGeom>
          <a:noFill/>
          <a:ln>
            <a:noFill/>
          </a:ln>
        </p:spPr>
        <p:txBody>
          <a:bodyPr spcFirstLastPara="1" wrap="square" lIns="0" tIns="241300" rIns="0" bIns="0" anchor="t" anchorCtr="0">
            <a:noAutofit/>
          </a:bodyPr>
          <a:lstStyle/>
          <a:p>
            <a:pPr marL="276860" marR="0" lvl="0" indent="0" algn="l"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Standard Deviation</a:t>
            </a:r>
          </a:p>
        </p:txBody>
      </p:sp>
      <p:sp>
        <p:nvSpPr>
          <p:cNvPr id="348" name="Google Shape;348;p35"/>
          <p:cNvSpPr txBox="1"/>
          <p:nvPr/>
        </p:nvSpPr>
        <p:spPr>
          <a:xfrm>
            <a:off x="459740" y="2133220"/>
            <a:ext cx="8298815" cy="989330"/>
          </a:xfrm>
          <a:prstGeom prst="rect">
            <a:avLst/>
          </a:prstGeom>
          <a:noFill/>
          <a:ln>
            <a:noFill/>
          </a:ln>
        </p:spPr>
        <p:txBody>
          <a:bodyPr spcFirstLastPara="1" wrap="square" lIns="0" tIns="0" rIns="0" bIns="0" anchor="t" anchorCtr="0">
            <a:noAutofit/>
          </a:bodyPr>
          <a:lstStyle/>
          <a:p>
            <a:pPr marL="12700" marR="5080" lvl="0" indent="0" algn="just" rtl="0">
              <a:lnSpc>
                <a:spcPct val="108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To  define  standard  deviation,  you  need  to  define  another term called variance. In simple terms, standard deviation is the square root of variance.</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3256920" y="883080"/>
              <a:ext cx="2037600" cy="2636280"/>
            </p14:xfrm>
          </p:contentPart>
        </mc:Choice>
        <mc:Fallback>
          <p:pic>
            <p:nvPicPr>
              <p:cNvPr id="2" name="Ink 1"/>
              <p:cNvPicPr/>
              <p:nvPr/>
            </p:nvPicPr>
            <p:blipFill>
              <a:blip r:embed="rId4"/>
              <a:stretch>
                <a:fillRect/>
              </a:stretch>
            </p:blipFill>
            <p:spPr>
              <a:xfrm>
                <a:off x="3254400" y="879120"/>
                <a:ext cx="2045160" cy="2645640"/>
              </a:xfrm>
              <a:prstGeom prst="rect">
                <a:avLst/>
              </a:prstGeom>
            </p:spPr>
          </p:pic>
        </mc:Fallback>
      </mc:AlternateContent>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7"/>
          <p:cNvSpPr txBox="1"/>
          <p:nvPr/>
        </p:nvSpPr>
        <p:spPr>
          <a:xfrm>
            <a:off x="1440561" y="474308"/>
            <a:ext cx="5271770" cy="3810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Example for Standard Deviation</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424" name="Google Shape;424;p37"/>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70485" marR="5080" lvl="0" indent="0" algn="just" rtl="0">
              <a:lnSpc>
                <a:spcPct val="100000"/>
              </a:lnSpc>
              <a:spcBef>
                <a:spcPts val="0"/>
              </a:spcBef>
              <a:spcAft>
                <a:spcPts val="0"/>
              </a:spcAft>
              <a:buNone/>
            </a:pPr>
            <a:r>
              <a:rPr lang="en-US" sz="2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The   following   data   represent   the   percentage return  on  investment  for  10  mutual  funds  per annum. Calculate the sample standard deviation.</a:t>
            </a:r>
          </a:p>
          <a:p>
            <a:pPr marL="0" marR="0" lvl="0" indent="0" algn="l" rtl="0">
              <a:lnSpc>
                <a:spcPct val="100000"/>
              </a:lnSpc>
              <a:spcBef>
                <a:spcPts val="50"/>
              </a:spcBef>
              <a:spcAft>
                <a:spcPts val="0"/>
              </a:spcAft>
              <a:buNone/>
            </a:pPr>
            <a:endParaRPr sz="405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just" rtl="0">
              <a:lnSpc>
                <a:spcPct val="100000"/>
              </a:lnSpc>
              <a:spcBef>
                <a:spcPts val="0"/>
              </a:spcBef>
              <a:spcAft>
                <a:spcPts val="0"/>
              </a:spcAft>
              <a:buNone/>
            </a:pPr>
            <a:r>
              <a:rPr lang="en-US" sz="2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12, 14, 11, 18, 10.5, 11.3, 12, 14, 11, 9</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38"/>
          <p:cNvSpPr txBox="1"/>
          <p:nvPr/>
        </p:nvSpPr>
        <p:spPr>
          <a:xfrm>
            <a:off x="2794254" y="93288"/>
            <a:ext cx="4087495" cy="3810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Solution for the Example</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430" name="Google Shape;430;p38"/>
          <p:cNvSpPr/>
          <p:nvPr/>
        </p:nvSpPr>
        <p:spPr>
          <a:xfrm>
            <a:off x="533400" y="990574"/>
            <a:ext cx="7772400" cy="4844415"/>
          </a:xfrm>
          <a:custGeom>
            <a:avLst/>
            <a:gdLst/>
            <a:ahLst/>
            <a:cxnLst/>
            <a:rect l="l" t="t" r="r" b="b"/>
            <a:pathLst>
              <a:path w="120000" h="120000" extrusionOk="0">
                <a:moveTo>
                  <a:pt x="0" y="119993"/>
                </a:moveTo>
                <a:lnTo>
                  <a:pt x="120000" y="119993"/>
                </a:lnTo>
                <a:lnTo>
                  <a:pt x="120000" y="0"/>
                </a:lnTo>
                <a:lnTo>
                  <a:pt x="0" y="0"/>
                </a:lnTo>
                <a:lnTo>
                  <a:pt x="0" y="119993"/>
                </a:lnTo>
                <a:close/>
              </a:path>
            </a:pathLst>
          </a:custGeom>
          <a:solidFill>
            <a:srgbClr val="1F487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31" name="Google Shape;431;p38"/>
          <p:cNvSpPr/>
          <p:nvPr/>
        </p:nvSpPr>
        <p:spPr>
          <a:xfrm>
            <a:off x="533400" y="990574"/>
            <a:ext cx="7772400" cy="4844161"/>
          </a:xfrm>
          <a:prstGeom prst="rect">
            <a:avLst/>
          </a:prstGeom>
          <a:blipFill rotWithShape="1">
            <a:blip r:embed="rId3"/>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1824480" y="1601280"/>
              <a:ext cx="6940440" cy="4722840"/>
            </p14:xfrm>
          </p:contentPart>
        </mc:Choice>
        <mc:Fallback>
          <p:pic>
            <p:nvPicPr>
              <p:cNvPr id="2" name="Ink 1"/>
              <p:cNvPicPr/>
              <p:nvPr/>
            </p:nvPicPr>
            <p:blipFill>
              <a:blip r:embed="rId5"/>
              <a:stretch>
                <a:fillRect/>
              </a:stretch>
            </p:blipFill>
            <p:spPr>
              <a:xfrm>
                <a:off x="1817640" y="1596240"/>
                <a:ext cx="6955560" cy="47361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p14:cNvContentPartPr/>
              <p14:nvPr/>
            </p14:nvContentPartPr>
            <p14:xfrm>
              <a:off x="6664680" y="5523840"/>
              <a:ext cx="924840" cy="439920"/>
            </p14:xfrm>
          </p:contentPart>
        </mc:Choice>
        <mc:Fallback>
          <p:pic>
            <p:nvPicPr>
              <p:cNvPr id="3" name="Ink 2"/>
              <p:cNvPicPr/>
              <p:nvPr/>
            </p:nvPicPr>
            <p:blipFill>
              <a:blip r:embed="rId7"/>
              <a:stretch>
                <a:fillRect/>
              </a:stretch>
            </p:blipFill>
            <p:spPr>
              <a:xfrm>
                <a:off x="6659280" y="5518800"/>
                <a:ext cx="935280" cy="448200"/>
              </a:xfrm>
              <a:prstGeom prst="rect">
                <a:avLst/>
              </a:prstGeom>
            </p:spPr>
          </p:pic>
        </mc:Fallback>
      </mc:AlternateContent>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4468" y="306355"/>
            <a:ext cx="4460214" cy="807719"/>
          </a:xfrm>
        </p:spPr>
        <p:txBody>
          <a:bodyPr>
            <a:normAutofit fontScale="90000"/>
          </a:bodyPr>
          <a:lstStyle/>
          <a:p>
            <a:r>
              <a:rPr lang="en-IN" dirty="0" smtClean="0"/>
              <a:t>Standard Deviation Formula</a:t>
            </a:r>
            <a:endParaRPr lang="en-IN" dirty="0"/>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98360" y="1035360"/>
              <a:ext cx="7783200" cy="5457600"/>
            </p14:xfrm>
          </p:contentPart>
        </mc:Choice>
        <mc:Fallback>
          <p:pic>
            <p:nvPicPr>
              <p:cNvPr id="3" name="Ink 2"/>
              <p:cNvPicPr/>
              <p:nvPr/>
            </p:nvPicPr>
            <p:blipFill>
              <a:blip r:embed="rId3"/>
              <a:stretch>
                <a:fillRect/>
              </a:stretch>
            </p:blipFill>
            <p:spPr>
              <a:xfrm>
                <a:off x="191160" y="1027800"/>
                <a:ext cx="7794000" cy="5473440"/>
              </a:xfrm>
              <a:prstGeom prst="rect">
                <a:avLst/>
              </a:prstGeom>
            </p:spPr>
          </p:pic>
        </mc:Fallback>
      </mc:AlternateContent>
    </p:spTree>
    <p:extLst>
      <p:ext uri="{BB962C8B-B14F-4D97-AF65-F5344CB8AC3E}">
        <p14:creationId xmlns:p14="http://schemas.microsoft.com/office/powerpoint/2010/main" val="16380241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39"/>
          <p:cNvSpPr txBox="1">
            <a:spLocks noGrp="1"/>
          </p:cNvSpPr>
          <p:nvPr>
            <p:ph type="title"/>
          </p:nvPr>
        </p:nvSpPr>
        <p:spPr>
          <a:xfrm>
            <a:off x="2508757" y="93288"/>
            <a:ext cx="4126484" cy="861774"/>
          </a:xfrm>
          <a:prstGeom prst="rect">
            <a:avLst/>
          </a:prstGeom>
          <a:noFill/>
          <a:ln>
            <a:noFill/>
          </a:ln>
        </p:spPr>
        <p:txBody>
          <a:bodyPr spcFirstLastPara="1" wrap="square" lIns="0" tIns="0" rIns="0" bIns="0" anchor="t" anchorCtr="0">
            <a:noAutofit/>
          </a:bodyPr>
          <a:lstStyle/>
          <a:p>
            <a:pPr marL="227330" marR="0" lvl="0" indent="0" algn="ctr"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Coefficient of Variation</a:t>
            </a:r>
          </a:p>
          <a:p>
            <a:pPr marL="227330" marR="0" lvl="0" indent="0" algn="ctr"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(Relative Dispersion)</a:t>
            </a:r>
          </a:p>
        </p:txBody>
      </p:sp>
      <p:sp>
        <p:nvSpPr>
          <p:cNvPr id="437" name="Google Shape;437;p39"/>
          <p:cNvSpPr txBox="1"/>
          <p:nvPr/>
        </p:nvSpPr>
        <p:spPr>
          <a:xfrm>
            <a:off x="496570" y="1226185"/>
            <a:ext cx="7186295" cy="1135380"/>
          </a:xfrm>
          <a:prstGeom prst="rect">
            <a:avLst/>
          </a:prstGeom>
          <a:noFill/>
          <a:ln>
            <a:noFill/>
          </a:ln>
        </p:spPr>
        <p:txBody>
          <a:bodyPr spcFirstLastPara="1" wrap="square" lIns="0" tIns="0" rIns="0" bIns="0" anchor="t" anchorCtr="0">
            <a:noAutofit/>
          </a:bodyPr>
          <a:lstStyle/>
          <a:p>
            <a:pPr marL="12700" marR="508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Coefficient</a:t>
            </a:r>
            <a:r>
              <a:rPr lang="en-IN" altLang="en-US" sz="2400">
                <a:solidFill>
                  <a:schemeClr val="dk1"/>
                </a:solidFill>
                <a:latin typeface="Book Antiqua" panose="02040602050305030304"/>
                <a:ea typeface="Book Antiqua" panose="02040602050305030304"/>
                <a:cs typeface="Book Antiqua" panose="02040602050305030304"/>
                <a:sym typeface="Book Antiqua" panose="02040602050305030304"/>
              </a:rPr>
              <a:t>v</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Variation (CV) </a:t>
            </a:r>
            <a:r>
              <a:rPr lang="en-IN" altLang="en-US" sz="2400">
                <a:solidFill>
                  <a:schemeClr val="dk1"/>
                </a:solidFill>
                <a:latin typeface="Book Antiqua" panose="02040602050305030304"/>
                <a:ea typeface="Book Antiqua" panose="02040602050305030304"/>
                <a:cs typeface="Book Antiqua" panose="02040602050305030304"/>
                <a:sym typeface="Book Antiqua" panose="02040602050305030304"/>
              </a:rPr>
              <a:t>is defined as the ratio of </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Standard Deviation to Mean.</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12700" marR="0" lvl="0" indent="0" algn="l" rtl="0">
              <a:lnSpc>
                <a:spcPct val="100000"/>
              </a:lnSpc>
              <a:spcBef>
                <a:spcPts val="575"/>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In symbolic form</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440" name="Google Shape;440;p39"/>
          <p:cNvSpPr/>
          <p:nvPr/>
        </p:nvSpPr>
        <p:spPr>
          <a:xfrm>
            <a:off x="1329404" y="3147435"/>
            <a:ext cx="301625" cy="0"/>
          </a:xfrm>
          <a:custGeom>
            <a:avLst/>
            <a:gdLst/>
            <a:ahLst/>
            <a:cxnLst/>
            <a:rect l="l" t="t" r="r" b="b"/>
            <a:pathLst>
              <a:path w="120000" h="120000" extrusionOk="0">
                <a:moveTo>
                  <a:pt x="0" y="0"/>
                </a:moveTo>
                <a:lnTo>
                  <a:pt x="119908" y="0"/>
                </a:lnTo>
              </a:path>
            </a:pathLst>
          </a:custGeom>
          <a:noFill/>
          <a:ln w="1405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41" name="Google Shape;441;p39"/>
          <p:cNvSpPr/>
          <p:nvPr/>
        </p:nvSpPr>
        <p:spPr>
          <a:xfrm>
            <a:off x="1292669" y="3100167"/>
            <a:ext cx="375285" cy="0"/>
          </a:xfrm>
          <a:custGeom>
            <a:avLst/>
            <a:gdLst/>
            <a:ahLst/>
            <a:cxnLst/>
            <a:rect l="l" t="t" r="r" b="b"/>
            <a:pathLst>
              <a:path w="120000" h="120000" extrusionOk="0">
                <a:moveTo>
                  <a:pt x="0" y="0"/>
                </a:moveTo>
                <a:lnTo>
                  <a:pt x="119860" y="0"/>
                </a:lnTo>
              </a:path>
            </a:pathLst>
          </a:custGeom>
          <a:noFill/>
          <a:ln w="1405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42" name="Google Shape;442;p39"/>
          <p:cNvSpPr txBox="1"/>
          <p:nvPr/>
        </p:nvSpPr>
        <p:spPr>
          <a:xfrm>
            <a:off x="496316" y="2815590"/>
            <a:ext cx="1112520" cy="53721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CV =	</a:t>
            </a:r>
            <a:r>
              <a:rPr lang="en-US" sz="3825" baseline="30000">
                <a:solidFill>
                  <a:schemeClr val="dk1"/>
                </a:solidFill>
                <a:latin typeface="Times New Roman" panose="02020603050405020304"/>
                <a:ea typeface="Times New Roman" panose="02020603050405020304"/>
                <a:cs typeface="Times New Roman" panose="02020603050405020304"/>
                <a:sym typeface="Times New Roman" panose="02020603050405020304"/>
              </a:rPr>
              <a:t>S</a:t>
            </a:r>
            <a:endParaRPr sz="3825" baseline="300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443" name="Google Shape;443;p39"/>
          <p:cNvSpPr txBox="1"/>
          <p:nvPr/>
        </p:nvSpPr>
        <p:spPr>
          <a:xfrm>
            <a:off x="1874266" y="2909169"/>
            <a:ext cx="3522979" cy="3302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for the sample data and =</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444" name="Google Shape;444;p39"/>
          <p:cNvSpPr txBox="1"/>
          <p:nvPr/>
        </p:nvSpPr>
        <p:spPr>
          <a:xfrm>
            <a:off x="6297548" y="2909169"/>
            <a:ext cx="2498090" cy="3302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for the population</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446" name="Google Shape;446;p39"/>
          <p:cNvSpPr/>
          <p:nvPr/>
        </p:nvSpPr>
        <p:spPr>
          <a:xfrm>
            <a:off x="5629541" y="3113276"/>
            <a:ext cx="558165" cy="0"/>
          </a:xfrm>
          <a:custGeom>
            <a:avLst/>
            <a:gdLst/>
            <a:ahLst/>
            <a:cxnLst/>
            <a:rect l="l" t="t" r="r" b="b"/>
            <a:pathLst>
              <a:path w="120000" h="120000" extrusionOk="0">
                <a:moveTo>
                  <a:pt x="0" y="0"/>
                </a:moveTo>
                <a:lnTo>
                  <a:pt x="119977" y="0"/>
                </a:lnTo>
              </a:path>
            </a:pathLst>
          </a:custGeom>
          <a:noFill/>
          <a:ln w="120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47" name="Google Shape;447;p39"/>
          <p:cNvSpPr txBox="1"/>
          <p:nvPr/>
        </p:nvSpPr>
        <p:spPr>
          <a:xfrm>
            <a:off x="5647398" y="3163016"/>
            <a:ext cx="463550" cy="3035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150">
                <a:solidFill>
                  <a:schemeClr val="dk1"/>
                </a:solidFill>
                <a:latin typeface="Times New Roman" panose="02020603050405020304"/>
                <a:ea typeface="Times New Roman" panose="02020603050405020304"/>
                <a:cs typeface="Times New Roman" panose="02020603050405020304"/>
                <a:sym typeface="Times New Roman" panose="02020603050405020304"/>
              </a:rPr>
              <a:t>μ</a:t>
            </a:r>
            <a:endParaRPr sz="21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448" name="Google Shape;448;p39"/>
          <p:cNvSpPr txBox="1"/>
          <p:nvPr/>
        </p:nvSpPr>
        <p:spPr>
          <a:xfrm>
            <a:off x="5661876" y="2771628"/>
            <a:ext cx="466090" cy="3035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150">
                <a:solidFill>
                  <a:schemeClr val="dk1"/>
                </a:solidFill>
                <a:latin typeface="Times New Roman" panose="02020603050405020304"/>
                <a:ea typeface="Times New Roman" panose="02020603050405020304"/>
                <a:cs typeface="Times New Roman" panose="02020603050405020304"/>
                <a:sym typeface="Times New Roman" panose="02020603050405020304"/>
              </a:rPr>
              <a:t>σ</a:t>
            </a:r>
            <a:endParaRPr sz="21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449" name="Google Shape;449;p39"/>
          <p:cNvSpPr txBox="1"/>
          <p:nvPr/>
        </p:nvSpPr>
        <p:spPr>
          <a:xfrm>
            <a:off x="1369695" y="3124200"/>
            <a:ext cx="1144905" cy="369332"/>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X	</a:t>
            </a:r>
            <a:endParaRPr sz="3825" baseline="300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964080" y="952560"/>
              <a:ext cx="5356080" cy="3805200"/>
            </p14:xfrm>
          </p:contentPart>
        </mc:Choice>
        <mc:Fallback>
          <p:pic>
            <p:nvPicPr>
              <p:cNvPr id="2" name="Ink 1"/>
              <p:cNvPicPr/>
              <p:nvPr/>
            </p:nvPicPr>
            <p:blipFill>
              <a:blip r:embed="rId4"/>
              <a:stretch>
                <a:fillRect/>
              </a:stretch>
            </p:blipFill>
            <p:spPr>
              <a:xfrm>
                <a:off x="956520" y="946440"/>
                <a:ext cx="5372280" cy="3819240"/>
              </a:xfrm>
              <a:prstGeom prst="rect">
                <a:avLst/>
              </a:prstGeom>
            </p:spPr>
          </p:pic>
        </mc:Fallback>
      </mc:AlternateContent>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1"/>
          <p:cNvSpPr txBox="1"/>
          <p:nvPr/>
        </p:nvSpPr>
        <p:spPr>
          <a:xfrm>
            <a:off x="2155317" y="383102"/>
            <a:ext cx="3995420" cy="3810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Data versus Information</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68" name="Google Shape;68;p11"/>
          <p:cNvSpPr txBox="1"/>
          <p:nvPr/>
        </p:nvSpPr>
        <p:spPr>
          <a:xfrm>
            <a:off x="345440" y="1880119"/>
            <a:ext cx="8188325" cy="1667510"/>
          </a:xfrm>
          <a:prstGeom prst="rect">
            <a:avLst/>
          </a:prstGeom>
          <a:noFill/>
          <a:ln>
            <a:noFill/>
          </a:ln>
        </p:spPr>
        <p:txBody>
          <a:bodyPr spcFirstLastPara="1" wrap="square" lIns="0" tIns="0" rIns="0" bIns="0" anchor="t" anchorCtr="0">
            <a:noAutofit/>
          </a:bodyPr>
          <a:lstStyle/>
          <a:p>
            <a:pPr marL="12700" marR="5080" lvl="0" indent="0" algn="just" rtl="0">
              <a:lnSpc>
                <a:spcPct val="102000"/>
              </a:lnSpc>
              <a:spcBef>
                <a:spcPts val="0"/>
              </a:spcBef>
              <a:spcAft>
                <a:spcPts val="0"/>
              </a:spcAft>
              <a:buNone/>
            </a:pP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Whe</a:t>
            </a:r>
            <a:r>
              <a:rPr lang="en-IN" altLang="en-US" sz="2200">
                <a:solidFill>
                  <a:schemeClr val="dk1"/>
                </a:solidFill>
                <a:latin typeface="Book Antiqua" panose="02040602050305030304"/>
                <a:ea typeface="Book Antiqua" panose="02040602050305030304"/>
                <a:cs typeface="Book Antiqua" panose="02040602050305030304"/>
                <a:sym typeface="Book Antiqua" panose="02040602050305030304"/>
              </a:rPr>
              <a:t>n analysts</a:t>
            </a: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 are bewildered by plethora of data, which do not make any sense on the surface of it, they are looking for methods to  classify  data  that  would  convey  meaning.  The  idea  here  is  to help  them  draw  the  right  conclusion.  </a:t>
            </a:r>
            <a:r>
              <a:rPr lang="en-IN" altLang="en-US" sz="2200">
                <a:solidFill>
                  <a:schemeClr val="dk1"/>
                </a:solidFill>
                <a:latin typeface="Book Antiqua" panose="02040602050305030304"/>
                <a:ea typeface="Book Antiqua" panose="02040602050305030304"/>
                <a:cs typeface="Book Antiqua" panose="02040602050305030304"/>
                <a:sym typeface="Book Antiqua" panose="02040602050305030304"/>
              </a:rPr>
              <a:t>D</a:t>
            </a: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ata </a:t>
            </a:r>
            <a:r>
              <a:rPr lang="en-IN" altLang="en-US" sz="2200">
                <a:solidFill>
                  <a:schemeClr val="dk1"/>
                </a:solidFill>
                <a:latin typeface="Book Antiqua" panose="02040602050305030304"/>
                <a:ea typeface="Book Antiqua" panose="02040602050305030304"/>
                <a:cs typeface="Book Antiqua" panose="02040602050305030304"/>
                <a:sym typeface="Book Antiqua" panose="02040602050305030304"/>
              </a:rPr>
              <a:t>needs to be arranged </a:t>
            </a: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into </a:t>
            </a:r>
            <a:r>
              <a:rPr lang="en-US" sz="2200">
                <a:solidFill>
                  <a:srgbClr val="1F487C"/>
                </a:solidFill>
                <a:latin typeface="Book Antiqua" panose="02040602050305030304"/>
                <a:ea typeface="Book Antiqua" panose="02040602050305030304"/>
                <a:cs typeface="Book Antiqua" panose="02040602050305030304"/>
                <a:sym typeface="Book Antiqua" panose="02040602050305030304"/>
              </a:rPr>
              <a:t>information</a:t>
            </a: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a:t>
            </a:r>
            <a:endParaRPr sz="22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4524840" y="957240"/>
              <a:ext cx="1085760" cy="1986120"/>
            </p14:xfrm>
          </p:contentPart>
        </mc:Choice>
        <mc:Fallback>
          <p:pic>
            <p:nvPicPr>
              <p:cNvPr id="2" name="Ink 1"/>
              <p:cNvPicPr/>
              <p:nvPr/>
            </p:nvPicPr>
            <p:blipFill>
              <a:blip r:embed="rId4"/>
              <a:stretch>
                <a:fillRect/>
              </a:stretch>
            </p:blipFill>
            <p:spPr>
              <a:xfrm>
                <a:off x="4515480" y="947880"/>
                <a:ext cx="1102320" cy="2002680"/>
              </a:xfrm>
              <a:prstGeom prst="rect">
                <a:avLst/>
              </a:prstGeom>
            </p:spPr>
          </p:pic>
        </mc:Fallback>
      </mc:AlternateContent>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40"/>
          <p:cNvSpPr txBox="1"/>
          <p:nvPr/>
        </p:nvSpPr>
        <p:spPr>
          <a:xfrm>
            <a:off x="2661666" y="410788"/>
            <a:ext cx="3898900" cy="782320"/>
          </a:xfrm>
          <a:prstGeom prst="rect">
            <a:avLst/>
          </a:prstGeom>
          <a:noFill/>
          <a:ln>
            <a:noFill/>
          </a:ln>
        </p:spPr>
        <p:txBody>
          <a:bodyPr spcFirstLastPara="1" wrap="square" lIns="0" tIns="0" rIns="0" bIns="0" anchor="t" anchorCtr="0">
            <a:noAutofit/>
          </a:bodyPr>
          <a:lstStyle/>
          <a:p>
            <a:pPr marL="1248410" marR="5080" lvl="0" indent="-1236345"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Coefficient of Variation Example</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455" name="Google Shape;455;p40"/>
          <p:cNvSpPr txBox="1"/>
          <p:nvPr/>
        </p:nvSpPr>
        <p:spPr>
          <a:xfrm>
            <a:off x="916940" y="1391285"/>
            <a:ext cx="7614285" cy="3048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Consider tw</a:t>
            </a:r>
            <a:r>
              <a:rPr lang="en-IN" altLang="en-US" sz="2400">
                <a:solidFill>
                  <a:schemeClr val="dk1"/>
                </a:solidFill>
                <a:latin typeface="Book Antiqua" panose="02040602050305030304"/>
                <a:ea typeface="Book Antiqua" panose="02040602050305030304"/>
                <a:cs typeface="Book Antiqua" panose="02040602050305030304"/>
                <a:sym typeface="Book Antiqua" panose="02040602050305030304"/>
              </a:rPr>
              <a:t>o </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SalesPersons working </a:t>
            </a:r>
            <a:r>
              <a:rPr lang="en-IN" altLang="en-US" sz="2400">
                <a:solidFill>
                  <a:schemeClr val="dk1"/>
                </a:solidFill>
                <a:latin typeface="Book Antiqua" panose="02040602050305030304"/>
                <a:ea typeface="Book Antiqua" panose="02040602050305030304"/>
                <a:cs typeface="Book Antiqua" panose="02040602050305030304"/>
                <a:sym typeface="Book Antiqua" panose="02040602050305030304"/>
              </a:rPr>
              <a:t>in the same territory</a:t>
            </a:r>
          </a:p>
        </p:txBody>
      </p:sp>
      <p:sp>
        <p:nvSpPr>
          <p:cNvPr id="457" name="Google Shape;457;p40"/>
          <p:cNvSpPr txBox="1"/>
          <p:nvPr/>
        </p:nvSpPr>
        <p:spPr>
          <a:xfrm>
            <a:off x="917244" y="2318492"/>
            <a:ext cx="7614284" cy="1062355"/>
          </a:xfrm>
          <a:prstGeom prst="rect">
            <a:avLst/>
          </a:prstGeom>
          <a:noFill/>
          <a:ln>
            <a:noFill/>
          </a:ln>
        </p:spPr>
        <p:txBody>
          <a:bodyPr spcFirstLastPara="1" wrap="square" lIns="0" tIns="0" rIns="0" bIns="0" anchor="t" anchorCtr="0">
            <a:noAutofit/>
          </a:bodyPr>
          <a:lstStyle/>
          <a:p>
            <a:pPr marL="12700" marR="5080" lvl="0" indent="0" algn="just" rtl="0">
              <a:lnSpc>
                <a:spcPct val="100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The  sales  performance  of  these  two  in  the context of selling PCs are given below. Comment on the results.</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458" name="Google Shape;458;p40"/>
          <p:cNvSpPr txBox="1"/>
          <p:nvPr/>
        </p:nvSpPr>
        <p:spPr>
          <a:xfrm>
            <a:off x="1439954" y="3382766"/>
            <a:ext cx="2698115" cy="927100"/>
          </a:xfrm>
          <a:prstGeom prst="rect">
            <a:avLst/>
          </a:prstGeom>
          <a:noFill/>
          <a:ln>
            <a:noFill/>
          </a:ln>
        </p:spPr>
        <p:txBody>
          <a:bodyPr spcFirstLastPara="1" wrap="square" lIns="0" tIns="0" rIns="0" bIns="0" anchor="t" anchorCtr="0">
            <a:noAutofit/>
          </a:bodyPr>
          <a:lstStyle/>
          <a:p>
            <a:pPr marL="12700" marR="0" lvl="0" indent="0" algn="l" rtl="0">
              <a:lnSpc>
                <a:spcPct val="117000"/>
              </a:lnSpc>
              <a:spcBef>
                <a:spcPts val="0"/>
              </a:spcBef>
              <a:spcAft>
                <a:spcPts val="0"/>
              </a:spcAft>
              <a:buNone/>
            </a:pPr>
            <a:r>
              <a:rPr lang="en-US" sz="2150" b="1">
                <a:solidFill>
                  <a:schemeClr val="dk1"/>
                </a:solidFill>
                <a:latin typeface="Times New Roman" panose="02020603050405020304"/>
                <a:ea typeface="Times New Roman" panose="02020603050405020304"/>
                <a:cs typeface="Times New Roman" panose="02020603050405020304"/>
                <a:sym typeface="Times New Roman" panose="02020603050405020304"/>
              </a:rPr>
              <a:t>Sales Person 1</a:t>
            </a:r>
            <a:endParaRPr sz="21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5080" lvl="0" indent="0" algn="l" rtl="0">
              <a:lnSpc>
                <a:spcPct val="116000"/>
              </a:lnSpc>
              <a:spcBef>
                <a:spcPts val="80"/>
              </a:spcBef>
              <a:spcAft>
                <a:spcPts val="0"/>
              </a:spcAft>
              <a:buNone/>
            </a:pPr>
            <a:r>
              <a:rPr lang="en-US" sz="2150">
                <a:solidFill>
                  <a:schemeClr val="dk1"/>
                </a:solidFill>
                <a:latin typeface="Times New Roman" panose="02020603050405020304"/>
                <a:ea typeface="Times New Roman" panose="02020603050405020304"/>
                <a:cs typeface="Times New Roman" panose="02020603050405020304"/>
                <a:sym typeface="Times New Roman" panose="02020603050405020304"/>
              </a:rPr>
              <a:t>Mean Sales (One year average)	</a:t>
            </a:r>
          </a:p>
          <a:p>
            <a:pPr marL="12700" marR="5080" lvl="0" indent="0" algn="l" rtl="0">
              <a:lnSpc>
                <a:spcPct val="116000"/>
              </a:lnSpc>
              <a:spcBef>
                <a:spcPts val="80"/>
              </a:spcBef>
              <a:spcAft>
                <a:spcPts val="0"/>
              </a:spcAft>
              <a:buNone/>
            </a:pPr>
            <a:r>
              <a:rPr lang="en-US" sz="2150">
                <a:solidFill>
                  <a:schemeClr val="dk1"/>
                </a:solidFill>
                <a:latin typeface="Times New Roman" panose="02020603050405020304"/>
                <a:ea typeface="Times New Roman" panose="02020603050405020304"/>
                <a:cs typeface="Times New Roman" panose="02020603050405020304"/>
                <a:sym typeface="Times New Roman" panose="02020603050405020304"/>
              </a:rPr>
              <a:t>50 units</a:t>
            </a:r>
            <a:endParaRPr sz="21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459" name="Google Shape;459;p40"/>
          <p:cNvSpPr txBox="1"/>
          <p:nvPr/>
        </p:nvSpPr>
        <p:spPr>
          <a:xfrm>
            <a:off x="5211508" y="3382766"/>
            <a:ext cx="2698115" cy="927100"/>
          </a:xfrm>
          <a:prstGeom prst="rect">
            <a:avLst/>
          </a:prstGeom>
          <a:noFill/>
          <a:ln>
            <a:noFill/>
          </a:ln>
        </p:spPr>
        <p:txBody>
          <a:bodyPr spcFirstLastPara="1" wrap="square" lIns="0" tIns="0" rIns="0" bIns="0" anchor="t" anchorCtr="0">
            <a:noAutofit/>
          </a:bodyPr>
          <a:lstStyle/>
          <a:p>
            <a:pPr marL="12700" marR="0" lvl="0" indent="0" algn="l" rtl="0">
              <a:lnSpc>
                <a:spcPct val="117000"/>
              </a:lnSpc>
              <a:spcBef>
                <a:spcPts val="0"/>
              </a:spcBef>
              <a:spcAft>
                <a:spcPts val="0"/>
              </a:spcAft>
              <a:buNone/>
            </a:pPr>
            <a:r>
              <a:rPr lang="en-US" sz="2150" b="1">
                <a:solidFill>
                  <a:schemeClr val="dk1"/>
                </a:solidFill>
                <a:latin typeface="Times New Roman" panose="02020603050405020304"/>
                <a:ea typeface="Times New Roman" panose="02020603050405020304"/>
                <a:cs typeface="Times New Roman" panose="02020603050405020304"/>
                <a:sym typeface="Times New Roman" panose="02020603050405020304"/>
              </a:rPr>
              <a:t>Sales Person 2</a:t>
            </a:r>
            <a:endParaRPr sz="21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5080" lvl="0" indent="0" algn="l" rtl="0">
              <a:lnSpc>
                <a:spcPct val="116000"/>
              </a:lnSpc>
              <a:spcBef>
                <a:spcPts val="80"/>
              </a:spcBef>
              <a:spcAft>
                <a:spcPts val="0"/>
              </a:spcAft>
              <a:buNone/>
            </a:pPr>
            <a:r>
              <a:rPr lang="en-US" sz="2150">
                <a:solidFill>
                  <a:schemeClr val="dk1"/>
                </a:solidFill>
                <a:latin typeface="Times New Roman" panose="02020603050405020304"/>
                <a:ea typeface="Times New Roman" panose="02020603050405020304"/>
                <a:cs typeface="Times New Roman" panose="02020603050405020304"/>
                <a:sym typeface="Times New Roman" panose="02020603050405020304"/>
              </a:rPr>
              <a:t>Mean Sales (One year average)</a:t>
            </a:r>
          </a:p>
          <a:p>
            <a:pPr marL="12700" marR="5080" lvl="0" indent="0" algn="l" rtl="0">
              <a:lnSpc>
                <a:spcPct val="116000"/>
              </a:lnSpc>
              <a:spcBef>
                <a:spcPts val="80"/>
              </a:spcBef>
              <a:spcAft>
                <a:spcPts val="0"/>
              </a:spcAft>
              <a:buNone/>
            </a:pPr>
            <a:r>
              <a:rPr lang="en-US" sz="2150">
                <a:solidFill>
                  <a:schemeClr val="dk1"/>
                </a:solidFill>
                <a:latin typeface="Times New Roman" panose="02020603050405020304"/>
                <a:ea typeface="Times New Roman" panose="02020603050405020304"/>
                <a:cs typeface="Times New Roman" panose="02020603050405020304"/>
                <a:sym typeface="Times New Roman" panose="02020603050405020304"/>
              </a:rPr>
              <a:t>75 units</a:t>
            </a:r>
            <a:endParaRPr sz="21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460" name="Google Shape;460;p40"/>
          <p:cNvSpPr txBox="1"/>
          <p:nvPr/>
        </p:nvSpPr>
        <p:spPr>
          <a:xfrm>
            <a:off x="1439954" y="5071745"/>
            <a:ext cx="2370455" cy="616585"/>
          </a:xfrm>
          <a:prstGeom prst="rect">
            <a:avLst/>
          </a:prstGeom>
          <a:noFill/>
          <a:ln>
            <a:noFill/>
          </a:ln>
        </p:spPr>
        <p:txBody>
          <a:bodyPr spcFirstLastPara="1" wrap="square" lIns="0" tIns="0" rIns="0" bIns="0" anchor="t" anchorCtr="0">
            <a:noAutofit/>
          </a:bodyPr>
          <a:lstStyle/>
          <a:p>
            <a:pPr marL="12700" marR="5080" lvl="0" indent="0" algn="l" rtl="0">
              <a:lnSpc>
                <a:spcPct val="116000"/>
              </a:lnSpc>
              <a:spcBef>
                <a:spcPts val="0"/>
              </a:spcBef>
              <a:spcAft>
                <a:spcPts val="0"/>
              </a:spcAft>
              <a:buNone/>
            </a:pPr>
            <a:r>
              <a:rPr lang="en-US" sz="2150">
                <a:solidFill>
                  <a:schemeClr val="dk1"/>
                </a:solidFill>
                <a:latin typeface="Times New Roman" panose="02020603050405020304"/>
                <a:ea typeface="Times New Roman" panose="02020603050405020304"/>
                <a:cs typeface="Times New Roman" panose="02020603050405020304"/>
                <a:sym typeface="Times New Roman" panose="02020603050405020304"/>
              </a:rPr>
              <a:t>Standard Deviation </a:t>
            </a:r>
          </a:p>
          <a:p>
            <a:pPr marL="12700" marR="5080" lvl="0" indent="0" algn="l" rtl="0">
              <a:lnSpc>
                <a:spcPct val="116000"/>
              </a:lnSpc>
              <a:spcBef>
                <a:spcPts val="0"/>
              </a:spcBef>
              <a:spcAft>
                <a:spcPts val="0"/>
              </a:spcAft>
              <a:buNone/>
            </a:pPr>
            <a:r>
              <a:rPr lang="en-US" sz="2150">
                <a:solidFill>
                  <a:schemeClr val="dk1"/>
                </a:solidFill>
                <a:latin typeface="Times New Roman" panose="02020603050405020304"/>
                <a:ea typeface="Times New Roman" panose="02020603050405020304"/>
                <a:cs typeface="Times New Roman" panose="02020603050405020304"/>
                <a:sym typeface="Times New Roman" panose="02020603050405020304"/>
              </a:rPr>
              <a:t>5 units</a:t>
            </a:r>
            <a:endParaRPr sz="21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461" name="Google Shape;461;p40"/>
          <p:cNvSpPr txBox="1"/>
          <p:nvPr/>
        </p:nvSpPr>
        <p:spPr>
          <a:xfrm>
            <a:off x="5211508" y="5143500"/>
            <a:ext cx="2305050" cy="616585"/>
          </a:xfrm>
          <a:prstGeom prst="rect">
            <a:avLst/>
          </a:prstGeom>
          <a:noFill/>
          <a:ln>
            <a:noFill/>
          </a:ln>
        </p:spPr>
        <p:txBody>
          <a:bodyPr spcFirstLastPara="1" wrap="square" lIns="0" tIns="0" rIns="0" bIns="0" anchor="t" anchorCtr="0">
            <a:noAutofit/>
          </a:bodyPr>
          <a:lstStyle/>
          <a:p>
            <a:pPr marL="12700" marR="5080" lvl="0" indent="0" algn="l" rtl="0">
              <a:lnSpc>
                <a:spcPct val="116000"/>
              </a:lnSpc>
              <a:spcBef>
                <a:spcPts val="0"/>
              </a:spcBef>
              <a:spcAft>
                <a:spcPts val="0"/>
              </a:spcAft>
              <a:buNone/>
            </a:pPr>
            <a:r>
              <a:rPr lang="en-US" sz="2150">
                <a:solidFill>
                  <a:schemeClr val="dk1"/>
                </a:solidFill>
                <a:latin typeface="Times New Roman" panose="02020603050405020304"/>
                <a:ea typeface="Times New Roman" panose="02020603050405020304"/>
                <a:cs typeface="Times New Roman" panose="02020603050405020304"/>
                <a:sym typeface="Times New Roman" panose="02020603050405020304"/>
              </a:rPr>
              <a:t>Standard deviation 25 units</a:t>
            </a:r>
            <a:endParaRPr sz="21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356480" y="4924080"/>
              <a:ext cx="4134600" cy="1123200"/>
            </p14:xfrm>
          </p:contentPart>
        </mc:Choice>
        <mc:Fallback>
          <p:pic>
            <p:nvPicPr>
              <p:cNvPr id="2" name="Ink 1"/>
              <p:cNvPicPr/>
              <p:nvPr/>
            </p:nvPicPr>
            <p:blipFill>
              <a:blip r:embed="rId4"/>
              <a:stretch>
                <a:fillRect/>
              </a:stretch>
            </p:blipFill>
            <p:spPr>
              <a:xfrm>
                <a:off x="1353600" y="4917600"/>
                <a:ext cx="4142880" cy="113688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3" name="Ink 2"/>
              <p14:cNvContentPartPr/>
              <p14:nvPr/>
            </p14:nvContentPartPr>
            <p14:xfrm>
              <a:off x="1354320" y="4533120"/>
              <a:ext cx="6787800" cy="2218320"/>
            </p14:xfrm>
          </p:contentPart>
        </mc:Choice>
        <mc:Fallback>
          <p:pic>
            <p:nvPicPr>
              <p:cNvPr id="3" name="Ink 2"/>
              <p:cNvPicPr/>
              <p:nvPr/>
            </p:nvPicPr>
            <p:blipFill>
              <a:blip r:embed="rId6"/>
              <a:stretch>
                <a:fillRect/>
              </a:stretch>
            </p:blipFill>
            <p:spPr>
              <a:xfrm>
                <a:off x="1348200" y="4527360"/>
                <a:ext cx="6797520" cy="2230560"/>
              </a:xfrm>
              <a:prstGeom prst="rect">
                <a:avLst/>
              </a:prstGeom>
            </p:spPr>
          </p:pic>
        </mc:Fallback>
      </mc:AlternateContent>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1"/>
          <p:cNvSpPr txBox="1"/>
          <p:nvPr/>
        </p:nvSpPr>
        <p:spPr>
          <a:xfrm>
            <a:off x="2222754" y="702908"/>
            <a:ext cx="4957445" cy="3810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Interpretation for the Example</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467" name="Google Shape;467;p41"/>
          <p:cNvSpPr txBox="1"/>
          <p:nvPr/>
        </p:nvSpPr>
        <p:spPr>
          <a:xfrm>
            <a:off x="535940" y="1801946"/>
            <a:ext cx="8149590" cy="1703705"/>
          </a:xfrm>
          <a:prstGeom prst="rect">
            <a:avLst/>
          </a:prstGeom>
          <a:noFill/>
          <a:ln>
            <a:noFill/>
          </a:ln>
        </p:spPr>
        <p:txBody>
          <a:bodyPr spcFirstLastPara="1" wrap="square" lIns="0" tIns="0" rIns="0" bIns="0" anchor="t" anchorCtr="0">
            <a:noAutofit/>
          </a:bodyPr>
          <a:lstStyle/>
          <a:p>
            <a:pPr marL="12700" marR="0" lvl="0" indent="0" algn="l" rtl="0">
              <a:lnSpc>
                <a:spcPct val="114000"/>
              </a:lnSpc>
              <a:spcBef>
                <a:spcPts val="0"/>
              </a:spcBef>
              <a:spcAft>
                <a:spcPts val="0"/>
              </a:spcAft>
              <a:buNone/>
            </a:pPr>
            <a:r>
              <a:rPr lang="en-US" sz="2800">
                <a:solidFill>
                  <a:schemeClr val="dk1"/>
                </a:solidFill>
                <a:latin typeface="Book Antiqua" panose="02040602050305030304"/>
                <a:ea typeface="Book Antiqua" panose="02040602050305030304"/>
                <a:cs typeface="Book Antiqua" panose="02040602050305030304"/>
                <a:sym typeface="Book Antiqua" panose="02040602050305030304"/>
              </a:rPr>
              <a:t>The CV is 5/50 =0.10 or 10% for the Sales Person1</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12700" marR="0" lvl="0" indent="0" algn="l" rtl="0">
              <a:lnSpc>
                <a:spcPct val="114000"/>
              </a:lnSpc>
              <a:spcBef>
                <a:spcPts val="0"/>
              </a:spcBef>
              <a:spcAft>
                <a:spcPts val="0"/>
              </a:spcAft>
              <a:buNone/>
            </a:pPr>
            <a:r>
              <a:rPr lang="en-US" sz="2800">
                <a:solidFill>
                  <a:schemeClr val="dk1"/>
                </a:solidFill>
                <a:latin typeface="Book Antiqua" panose="02040602050305030304"/>
                <a:ea typeface="Book Antiqua" panose="02040602050305030304"/>
                <a:cs typeface="Book Antiqua" panose="02040602050305030304"/>
                <a:sym typeface="Book Antiqua" panose="02040602050305030304"/>
              </a:rPr>
              <a:t>and 25/75=0.33 or 33% for sales Person2.</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00000"/>
              </a:lnSpc>
              <a:spcBef>
                <a:spcPts val="5"/>
              </a:spcBef>
              <a:spcAft>
                <a:spcPts val="0"/>
              </a:spcAft>
              <a:buNone/>
            </a:pPr>
            <a:endParaRPr sz="3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l" rtl="0">
              <a:lnSpc>
                <a:spcPct val="100000"/>
              </a:lnSpc>
              <a:spcBef>
                <a:spcPts val="0"/>
              </a:spcBef>
              <a:spcAft>
                <a:spcPts val="0"/>
              </a:spcAft>
              <a:buNone/>
            </a:pPr>
            <a:r>
              <a:rPr lang="en-US" sz="2800">
                <a:solidFill>
                  <a:schemeClr val="dk1"/>
                </a:solidFill>
                <a:latin typeface="Book Antiqua" panose="02040602050305030304"/>
                <a:ea typeface="Book Antiqua" panose="02040602050305030304"/>
                <a:cs typeface="Book Antiqua" panose="02040602050305030304"/>
                <a:sym typeface="Book Antiqua" panose="02040602050305030304"/>
              </a:rPr>
              <a:t>The moral of the story is "don't get carried away by </a:t>
            </a:r>
            <a:r>
              <a:rPr lang="en-IN" altLang="en-US" sz="2800">
                <a:solidFill>
                  <a:schemeClr val="dk1"/>
                </a:solidFill>
                <a:latin typeface="Book Antiqua" panose="02040602050305030304"/>
                <a:ea typeface="Book Antiqua" panose="02040602050305030304"/>
                <a:cs typeface="Book Antiqua" panose="02040602050305030304"/>
                <a:sym typeface="Book Antiqua" panose="02040602050305030304"/>
              </a:rPr>
              <a:t>by averages. Consider variation (“risk”). </a:t>
            </a: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390040" y="3594960"/>
              <a:ext cx="4552200" cy="784080"/>
            </p14:xfrm>
          </p:contentPart>
        </mc:Choice>
        <mc:Fallback>
          <p:pic>
            <p:nvPicPr>
              <p:cNvPr id="2" name="Ink 1"/>
              <p:cNvPicPr/>
              <p:nvPr/>
            </p:nvPicPr>
            <p:blipFill>
              <a:blip r:embed="rId4"/>
              <a:stretch>
                <a:fillRect/>
              </a:stretch>
            </p:blipFill>
            <p:spPr>
              <a:xfrm>
                <a:off x="2383920" y="3587760"/>
                <a:ext cx="4564440" cy="794880"/>
              </a:xfrm>
              <a:prstGeom prst="rect">
                <a:avLst/>
              </a:prstGeom>
            </p:spPr>
          </p:pic>
        </mc:Fallback>
      </mc:AlternateContent>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42"/>
          <p:cNvSpPr/>
          <p:nvPr/>
        </p:nvSpPr>
        <p:spPr>
          <a:xfrm>
            <a:off x="3734625" y="3484626"/>
            <a:ext cx="0" cy="1447800"/>
          </a:xfrm>
          <a:custGeom>
            <a:avLst/>
            <a:gdLst/>
            <a:ahLst/>
            <a:cxnLst/>
            <a:rect l="l" t="t" r="r" b="b"/>
            <a:pathLst>
              <a:path w="120000" h="120000" extrusionOk="0">
                <a:moveTo>
                  <a:pt x="0" y="0"/>
                </a:moveTo>
                <a:lnTo>
                  <a:pt x="0" y="120000"/>
                </a:lnTo>
              </a:path>
            </a:pathLst>
          </a:custGeom>
          <a:noFill/>
          <a:ln w="28575" cap="flat" cmpd="sng">
            <a:solidFill>
              <a:srgbClr val="000000"/>
            </a:solidFill>
            <a:prstDash val="lgDash"/>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6" name="Google Shape;476;p42"/>
          <p:cNvSpPr/>
          <p:nvPr/>
        </p:nvSpPr>
        <p:spPr>
          <a:xfrm>
            <a:off x="5411025" y="3484626"/>
            <a:ext cx="0" cy="1447800"/>
          </a:xfrm>
          <a:custGeom>
            <a:avLst/>
            <a:gdLst/>
            <a:ahLst/>
            <a:cxnLst/>
            <a:rect l="l" t="t" r="r" b="b"/>
            <a:pathLst>
              <a:path w="120000" h="120000" extrusionOk="0">
                <a:moveTo>
                  <a:pt x="0" y="0"/>
                </a:moveTo>
                <a:lnTo>
                  <a:pt x="0" y="120000"/>
                </a:lnTo>
              </a:path>
            </a:pathLst>
          </a:custGeom>
          <a:noFill/>
          <a:ln w="28575" cap="flat" cmpd="sng">
            <a:solidFill>
              <a:srgbClr val="000000"/>
            </a:solidFill>
            <a:prstDash val="lgDash"/>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7" name="Google Shape;477;p42"/>
          <p:cNvSpPr txBox="1"/>
          <p:nvPr/>
        </p:nvSpPr>
        <p:spPr>
          <a:xfrm>
            <a:off x="688340" y="1133163"/>
            <a:ext cx="7758430" cy="1073150"/>
          </a:xfrm>
          <a:prstGeom prst="rect">
            <a:avLst/>
          </a:prstGeom>
          <a:noFill/>
          <a:ln>
            <a:noFill/>
          </a:ln>
        </p:spPr>
        <p:txBody>
          <a:bodyPr spcFirstLastPara="1" wrap="square" lIns="0" tIns="0" rIns="0" bIns="0" anchor="t" anchorCtr="0">
            <a:noAutofit/>
          </a:bodyPr>
          <a:lstStyle/>
          <a:p>
            <a:pPr marL="355600" marR="278130" lvl="0" indent="-342900" algn="l" rtl="0">
              <a:lnSpc>
                <a:spcPct val="100000"/>
              </a:lnSpc>
              <a:spcBef>
                <a:spcPts val="0"/>
              </a:spcBef>
              <a:spcAft>
                <a:spcPts val="0"/>
              </a:spcAft>
              <a:buClr>
                <a:schemeClr val="dk1"/>
              </a:buClr>
              <a:buSzPts val="2200"/>
              <a:buFont typeface="Arial" panose="020B0604020202020204"/>
              <a:buChar char="•"/>
            </a:pP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The empirical rule approximates the variation of data in a bell-shaped distribution</a:t>
            </a:r>
            <a:endParaRPr sz="22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355600" marR="0" lvl="0" indent="-342900" algn="l" rtl="0">
              <a:lnSpc>
                <a:spcPct val="100000"/>
              </a:lnSpc>
              <a:spcBef>
                <a:spcPts val="670"/>
              </a:spcBef>
              <a:spcAft>
                <a:spcPts val="0"/>
              </a:spcAft>
              <a:buClr>
                <a:schemeClr val="dk1"/>
              </a:buClr>
              <a:buSzPts val="2200"/>
              <a:buFont typeface="Arial" panose="020B0604020202020204"/>
              <a:buChar char="•"/>
            </a:pP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Approximately 68% of the data in a bell shaped distribution</a:t>
            </a:r>
            <a:endParaRPr sz="22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478" name="Google Shape;478;p42"/>
          <p:cNvSpPr txBox="1"/>
          <p:nvPr/>
        </p:nvSpPr>
        <p:spPr>
          <a:xfrm>
            <a:off x="1031544" y="2270644"/>
            <a:ext cx="5579745" cy="3048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is within 1 standard deviation of the mean or</a:t>
            </a:r>
            <a:endParaRPr sz="22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479" name="Google Shape;479;p42"/>
          <p:cNvSpPr txBox="1">
            <a:spLocks noGrp="1"/>
          </p:cNvSpPr>
          <p:nvPr>
            <p:ph type="title"/>
          </p:nvPr>
        </p:nvSpPr>
        <p:spPr>
          <a:prstGeom prst="rect">
            <a:avLst/>
          </a:prstGeom>
          <a:noFill/>
          <a:ln>
            <a:noFill/>
          </a:ln>
        </p:spPr>
        <p:txBody>
          <a:bodyPr spcFirstLastPara="1" wrap="square" lIns="0" tIns="246875" rIns="0" bIns="0" anchor="t" anchorCtr="0">
            <a:noAutofit/>
          </a:bodyPr>
          <a:lstStyle/>
          <a:p>
            <a:pPr marL="381635" marR="0" lvl="0" indent="0" algn="l" rtl="0">
              <a:lnSpc>
                <a:spcPct val="100000"/>
              </a:lnSpc>
              <a:spcBef>
                <a:spcPts val="0"/>
              </a:spcBef>
              <a:spcAft>
                <a:spcPts val="0"/>
              </a:spcAft>
              <a:buNone/>
            </a:pPr>
            <a:r>
              <a:rPr lang="en-US" sz="2800" b="1" i="0" u="none" strike="noStrike" cap="none">
                <a:solidFill>
                  <a:srgbClr val="1F487C"/>
                </a:solidFill>
                <a:latin typeface="Book Antiqua" panose="02040602050305030304"/>
                <a:ea typeface="Book Antiqua" panose="02040602050305030304"/>
                <a:cs typeface="Book Antiqua" panose="02040602050305030304"/>
                <a:sym typeface="Book Antiqua" panose="02040602050305030304"/>
              </a:rPr>
              <a:t>The Empirical Rule</a:t>
            </a:r>
          </a:p>
        </p:txBody>
      </p:sp>
      <p:sp>
        <p:nvSpPr>
          <p:cNvPr id="480" name="Google Shape;480;p42"/>
          <p:cNvSpPr txBox="1"/>
          <p:nvPr/>
        </p:nvSpPr>
        <p:spPr>
          <a:xfrm>
            <a:off x="6802120" y="2309495"/>
            <a:ext cx="1465580" cy="40195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900">
                <a:solidFill>
                  <a:schemeClr val="dk1"/>
                </a:solidFill>
                <a:latin typeface="Arial" panose="020B0604020202020204"/>
                <a:ea typeface="Arial" panose="020B0604020202020204"/>
                <a:cs typeface="Arial" panose="020B0604020202020204"/>
                <a:sym typeface="Arial" panose="020B0604020202020204"/>
              </a:rPr>
              <a:t>μ </a:t>
            </a:r>
            <a:r>
              <a:rPr lang="en-US" sz="2900">
                <a:solidFill>
                  <a:schemeClr val="dk1"/>
                </a:solidFill>
                <a:latin typeface="Noto Sans Symbols"/>
                <a:ea typeface="Noto Sans Symbols"/>
                <a:cs typeface="Noto Sans Symbols"/>
                <a:sym typeface="Noto Sans Symbols"/>
              </a:rPr>
              <a:t>±</a:t>
            </a:r>
            <a:r>
              <a:rPr lang="en-US" sz="290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sz="2900">
                <a:solidFill>
                  <a:schemeClr val="dk1"/>
                </a:solidFill>
                <a:latin typeface="Arial" panose="020B0604020202020204"/>
                <a:ea typeface="Arial" panose="020B0604020202020204"/>
                <a:cs typeface="Arial" panose="020B0604020202020204"/>
                <a:sym typeface="Arial" panose="020B0604020202020204"/>
              </a:rPr>
              <a:t>1σ</a:t>
            </a:r>
            <a:endParaRPr sz="2900">
              <a:solidFill>
                <a:schemeClr val="dk1"/>
              </a:solidFill>
              <a:latin typeface="Arial" panose="020B0604020202020204"/>
              <a:ea typeface="Arial" panose="020B0604020202020204"/>
              <a:cs typeface="Arial" panose="020B0604020202020204"/>
              <a:sym typeface="Arial" panose="020B0604020202020204"/>
            </a:endParaRPr>
          </a:p>
        </p:txBody>
      </p:sp>
      <p:sp>
        <p:nvSpPr>
          <p:cNvPr id="481" name="Google Shape;481;p42"/>
          <p:cNvSpPr/>
          <p:nvPr/>
        </p:nvSpPr>
        <p:spPr>
          <a:xfrm>
            <a:off x="4572000" y="2743200"/>
            <a:ext cx="847725" cy="1503680"/>
          </a:xfrm>
          <a:custGeom>
            <a:avLst/>
            <a:gdLst/>
            <a:ahLst/>
            <a:cxnLst/>
            <a:rect l="l" t="t" r="r" b="b"/>
            <a:pathLst>
              <a:path w="120000" h="120000" extrusionOk="0">
                <a:moveTo>
                  <a:pt x="0" y="0"/>
                </a:moveTo>
                <a:lnTo>
                  <a:pt x="0" y="119969"/>
                </a:lnTo>
                <a:lnTo>
                  <a:pt x="120000" y="119969"/>
                </a:lnTo>
                <a:lnTo>
                  <a:pt x="120000" y="59412"/>
                </a:lnTo>
                <a:lnTo>
                  <a:pt x="113258" y="56118"/>
                </a:lnTo>
                <a:lnTo>
                  <a:pt x="93033" y="40155"/>
                </a:lnTo>
                <a:lnTo>
                  <a:pt x="74157" y="25712"/>
                </a:lnTo>
                <a:lnTo>
                  <a:pt x="53932" y="16591"/>
                </a:lnTo>
                <a:lnTo>
                  <a:pt x="26966" y="2908"/>
                </a:lnTo>
                <a:lnTo>
                  <a:pt x="0" y="0"/>
                </a:lnTo>
                <a:close/>
              </a:path>
            </a:pathLst>
          </a:custGeom>
          <a:solidFill>
            <a:srgbClr val="C0FDF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2" name="Google Shape;482;p42"/>
          <p:cNvSpPr/>
          <p:nvPr/>
        </p:nvSpPr>
        <p:spPr>
          <a:xfrm>
            <a:off x="3743325" y="2749550"/>
            <a:ext cx="838200" cy="1497330"/>
          </a:xfrm>
          <a:custGeom>
            <a:avLst/>
            <a:gdLst/>
            <a:ahLst/>
            <a:cxnLst/>
            <a:rect l="l" t="t" r="r" b="b"/>
            <a:pathLst>
              <a:path w="120000" h="120000" extrusionOk="0">
                <a:moveTo>
                  <a:pt x="120000" y="0"/>
                </a:moveTo>
                <a:lnTo>
                  <a:pt x="103636" y="1618"/>
                </a:lnTo>
                <a:lnTo>
                  <a:pt x="87490" y="5913"/>
                </a:lnTo>
                <a:lnTo>
                  <a:pt x="44763" y="26269"/>
                </a:lnTo>
                <a:lnTo>
                  <a:pt x="23181" y="42503"/>
                </a:lnTo>
                <a:lnTo>
                  <a:pt x="8181" y="52722"/>
                </a:lnTo>
                <a:lnTo>
                  <a:pt x="0" y="58646"/>
                </a:lnTo>
                <a:lnTo>
                  <a:pt x="0" y="119969"/>
                </a:lnTo>
                <a:lnTo>
                  <a:pt x="120000" y="119440"/>
                </a:lnTo>
                <a:lnTo>
                  <a:pt x="120000" y="0"/>
                </a:lnTo>
                <a:close/>
              </a:path>
            </a:pathLst>
          </a:custGeom>
          <a:solidFill>
            <a:srgbClr val="C0FDF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3" name="Google Shape;483;p42"/>
          <p:cNvSpPr/>
          <p:nvPr/>
        </p:nvSpPr>
        <p:spPr>
          <a:xfrm>
            <a:off x="2286000" y="4246626"/>
            <a:ext cx="4648200" cy="0"/>
          </a:xfrm>
          <a:custGeom>
            <a:avLst/>
            <a:gdLst/>
            <a:ahLst/>
            <a:cxnLst/>
            <a:rect l="l" t="t" r="r" b="b"/>
            <a:pathLst>
              <a:path w="120000" h="120000" extrusionOk="0">
                <a:moveTo>
                  <a:pt x="0" y="0"/>
                </a:moveTo>
                <a:lnTo>
                  <a:pt x="120000" y="0"/>
                </a:lnTo>
              </a:path>
            </a:pathLst>
          </a:custGeom>
          <a:noFill/>
          <a:ln w="381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4" name="Google Shape;484;p42"/>
          <p:cNvSpPr/>
          <p:nvPr/>
        </p:nvSpPr>
        <p:spPr>
          <a:xfrm>
            <a:off x="3810000" y="4894326"/>
            <a:ext cx="304800" cy="76200"/>
          </a:xfrm>
          <a:custGeom>
            <a:avLst/>
            <a:gdLst/>
            <a:ahLst/>
            <a:cxnLst/>
            <a:rect l="l" t="t" r="r" b="b"/>
            <a:pathLst>
              <a:path w="120000" h="120000" extrusionOk="0">
                <a:moveTo>
                  <a:pt x="30000" y="0"/>
                </a:moveTo>
                <a:lnTo>
                  <a:pt x="0" y="60000"/>
                </a:lnTo>
                <a:lnTo>
                  <a:pt x="30000" y="120000"/>
                </a:lnTo>
                <a:lnTo>
                  <a:pt x="30000" y="70000"/>
                </a:lnTo>
                <a:lnTo>
                  <a:pt x="25000" y="70000"/>
                </a:lnTo>
                <a:lnTo>
                  <a:pt x="25000" y="49800"/>
                </a:lnTo>
                <a:lnTo>
                  <a:pt x="30000" y="49800"/>
                </a:lnTo>
                <a:lnTo>
                  <a:pt x="30000" y="0"/>
                </a:lnTo>
                <a:close/>
              </a:path>
              <a:path w="120000" h="120000" extrusionOk="0">
                <a:moveTo>
                  <a:pt x="30000" y="49800"/>
                </a:moveTo>
                <a:lnTo>
                  <a:pt x="25000" y="49800"/>
                </a:lnTo>
                <a:lnTo>
                  <a:pt x="25000" y="70000"/>
                </a:lnTo>
                <a:lnTo>
                  <a:pt x="30000" y="69988"/>
                </a:lnTo>
                <a:lnTo>
                  <a:pt x="30000" y="49800"/>
                </a:lnTo>
                <a:close/>
              </a:path>
              <a:path w="120000" h="120000" extrusionOk="0">
                <a:moveTo>
                  <a:pt x="30000" y="69988"/>
                </a:moveTo>
                <a:lnTo>
                  <a:pt x="25000" y="70000"/>
                </a:lnTo>
                <a:lnTo>
                  <a:pt x="30000" y="70000"/>
                </a:lnTo>
                <a:close/>
              </a:path>
              <a:path w="120000" h="120000" extrusionOk="0">
                <a:moveTo>
                  <a:pt x="120000" y="49800"/>
                </a:moveTo>
                <a:lnTo>
                  <a:pt x="30000" y="49800"/>
                </a:lnTo>
                <a:lnTo>
                  <a:pt x="30000" y="69988"/>
                </a:lnTo>
                <a:lnTo>
                  <a:pt x="120000" y="69800"/>
                </a:lnTo>
                <a:lnTo>
                  <a:pt x="120000" y="49800"/>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5" name="Google Shape;485;p42"/>
          <p:cNvSpPr/>
          <p:nvPr/>
        </p:nvSpPr>
        <p:spPr>
          <a:xfrm>
            <a:off x="5105400" y="4894198"/>
            <a:ext cx="228600" cy="76200"/>
          </a:xfrm>
          <a:custGeom>
            <a:avLst/>
            <a:gdLst/>
            <a:ahLst/>
            <a:cxnLst/>
            <a:rect l="l" t="t" r="r" b="b"/>
            <a:pathLst>
              <a:path w="120000" h="120000" extrusionOk="0">
                <a:moveTo>
                  <a:pt x="80000" y="0"/>
                </a:moveTo>
                <a:lnTo>
                  <a:pt x="80000" y="120000"/>
                </a:lnTo>
                <a:lnTo>
                  <a:pt x="113333" y="70000"/>
                </a:lnTo>
                <a:lnTo>
                  <a:pt x="86666" y="70000"/>
                </a:lnTo>
                <a:lnTo>
                  <a:pt x="86666" y="50000"/>
                </a:lnTo>
                <a:lnTo>
                  <a:pt x="113333" y="50000"/>
                </a:lnTo>
                <a:lnTo>
                  <a:pt x="80000" y="0"/>
                </a:lnTo>
                <a:close/>
              </a:path>
              <a:path w="120000" h="120000" extrusionOk="0">
                <a:moveTo>
                  <a:pt x="80000" y="50000"/>
                </a:moveTo>
                <a:lnTo>
                  <a:pt x="0" y="50000"/>
                </a:lnTo>
                <a:lnTo>
                  <a:pt x="0" y="70000"/>
                </a:lnTo>
                <a:lnTo>
                  <a:pt x="80000" y="70000"/>
                </a:lnTo>
                <a:lnTo>
                  <a:pt x="80000" y="50000"/>
                </a:lnTo>
                <a:close/>
              </a:path>
              <a:path w="120000" h="120000" extrusionOk="0">
                <a:moveTo>
                  <a:pt x="113333" y="50000"/>
                </a:moveTo>
                <a:lnTo>
                  <a:pt x="86666" y="50000"/>
                </a:lnTo>
                <a:lnTo>
                  <a:pt x="86666" y="70000"/>
                </a:lnTo>
                <a:lnTo>
                  <a:pt x="113333" y="70000"/>
                </a:lnTo>
                <a:lnTo>
                  <a:pt x="120000" y="60000"/>
                </a:lnTo>
                <a:lnTo>
                  <a:pt x="113333" y="50000"/>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6" name="Google Shape;486;p42"/>
          <p:cNvSpPr/>
          <p:nvPr/>
        </p:nvSpPr>
        <p:spPr>
          <a:xfrm>
            <a:off x="4572000" y="2743200"/>
            <a:ext cx="1905" cy="1503680"/>
          </a:xfrm>
          <a:custGeom>
            <a:avLst/>
            <a:gdLst/>
            <a:ahLst/>
            <a:cxnLst/>
            <a:rect l="l" t="t" r="r" b="b"/>
            <a:pathLst>
              <a:path w="120000" h="120000" extrusionOk="0">
                <a:moveTo>
                  <a:pt x="0" y="0"/>
                </a:moveTo>
                <a:lnTo>
                  <a:pt x="103991" y="119969"/>
                </a:lnTo>
              </a:path>
            </a:pathLst>
          </a:custGeom>
          <a:noFill/>
          <a:ln w="12700" cap="flat" cmpd="sng">
            <a:solidFill>
              <a:srgbClr val="000000"/>
            </a:solidFill>
            <a:prstDash val="dash"/>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7" name="Google Shape;487;p42"/>
          <p:cNvSpPr txBox="1"/>
          <p:nvPr/>
        </p:nvSpPr>
        <p:spPr>
          <a:xfrm>
            <a:off x="4121846" y="3492404"/>
            <a:ext cx="974855" cy="1617980"/>
          </a:xfrm>
          <a:prstGeom prst="rect">
            <a:avLst/>
          </a:prstGeom>
          <a:noFill/>
          <a:ln>
            <a:noFill/>
          </a:ln>
        </p:spPr>
        <p:txBody>
          <a:bodyPr spcFirstLastPara="1" wrap="square" lIns="0" tIns="0" rIns="0" bIns="0" anchor="t" anchorCtr="0">
            <a:noAutofit/>
          </a:bodyPr>
          <a:lstStyle/>
          <a:p>
            <a:pPr marL="173355" marR="0" lvl="0" indent="0" algn="ctr" rtl="0">
              <a:lnSpc>
                <a:spcPct val="100000"/>
              </a:lnSpc>
              <a:spcBef>
                <a:spcPts val="0"/>
              </a:spcBef>
              <a:spcAft>
                <a:spcPts val="0"/>
              </a:spcAft>
              <a:buNone/>
            </a:pPr>
            <a:r>
              <a:rPr lang="en-US" sz="2400" b="1" dirty="0">
                <a:solidFill>
                  <a:schemeClr val="dk1"/>
                </a:solidFill>
                <a:latin typeface="Arial" panose="020B0604020202020204"/>
                <a:ea typeface="Arial" panose="020B0604020202020204"/>
                <a:cs typeface="Arial" panose="020B0604020202020204"/>
                <a:sym typeface="Arial" panose="020B0604020202020204"/>
              </a:rPr>
              <a:t>68%</a:t>
            </a:r>
            <a:endParaRPr sz="2400" dirty="0">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15"/>
              </a:spcBef>
              <a:spcAft>
                <a:spcPts val="0"/>
              </a:spcAft>
              <a:buNone/>
            </a:pPr>
            <a:endParaRPr sz="225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91440" marR="0" lvl="0" indent="0" algn="ctr" rtl="0">
              <a:lnSpc>
                <a:spcPct val="100000"/>
              </a:lnSpc>
              <a:spcBef>
                <a:spcPts val="0"/>
              </a:spcBef>
              <a:spcAft>
                <a:spcPts val="0"/>
              </a:spcAft>
              <a:buNone/>
            </a:pPr>
            <a:r>
              <a:rPr lang="en-US" sz="2600" dirty="0">
                <a:solidFill>
                  <a:schemeClr val="dk1"/>
                </a:solidFill>
                <a:latin typeface="Arial" panose="020B0604020202020204"/>
                <a:ea typeface="Arial" panose="020B0604020202020204"/>
                <a:cs typeface="Arial" panose="020B0604020202020204"/>
                <a:sym typeface="Arial" panose="020B0604020202020204"/>
              </a:rPr>
              <a:t>μ</a:t>
            </a:r>
            <a:endParaRPr sz="2600" dirty="0">
              <a:solidFill>
                <a:schemeClr val="dk1"/>
              </a:solidFill>
              <a:latin typeface="Arial" panose="020B0604020202020204"/>
              <a:ea typeface="Arial" panose="020B0604020202020204"/>
              <a:cs typeface="Arial" panose="020B0604020202020204"/>
              <a:sym typeface="Arial" panose="020B0604020202020204"/>
            </a:endParaRPr>
          </a:p>
          <a:p>
            <a:pPr marL="0" marR="0" lvl="0" indent="0" algn="ctr" rtl="0">
              <a:lnSpc>
                <a:spcPct val="100000"/>
              </a:lnSpc>
              <a:spcBef>
                <a:spcPts val="1295"/>
              </a:spcBef>
              <a:spcAft>
                <a:spcPts val="0"/>
              </a:spcAft>
              <a:buNone/>
            </a:pPr>
            <a:r>
              <a:rPr lang="en-US" sz="2600" dirty="0">
                <a:solidFill>
                  <a:schemeClr val="dk1"/>
                </a:solidFill>
                <a:latin typeface="Arial" panose="020B0604020202020204"/>
                <a:ea typeface="Arial" panose="020B0604020202020204"/>
                <a:cs typeface="Arial" panose="020B0604020202020204"/>
                <a:sym typeface="Arial" panose="020B0604020202020204"/>
              </a:rPr>
              <a:t>μ </a:t>
            </a:r>
            <a:r>
              <a:rPr lang="en-US" sz="2600" dirty="0">
                <a:solidFill>
                  <a:schemeClr val="dk1"/>
                </a:solidFill>
                <a:latin typeface="Noto Sans Symbols"/>
                <a:ea typeface="Noto Sans Symbols"/>
                <a:cs typeface="Noto Sans Symbols"/>
                <a:sym typeface="Noto Sans Symbols"/>
              </a:rPr>
              <a:t>±</a:t>
            </a:r>
            <a:r>
              <a:rPr lang="en-US" sz="26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sz="2600" dirty="0">
                <a:solidFill>
                  <a:schemeClr val="dk1"/>
                </a:solidFill>
                <a:latin typeface="Arial" panose="020B0604020202020204"/>
                <a:ea typeface="Arial" panose="020B0604020202020204"/>
                <a:cs typeface="Arial" panose="020B0604020202020204"/>
                <a:sym typeface="Arial" panose="020B0604020202020204"/>
              </a:rPr>
              <a:t>1σ</a:t>
            </a:r>
            <a:endParaRPr sz="2600" dirty="0">
              <a:solidFill>
                <a:schemeClr val="dk1"/>
              </a:solidFill>
              <a:latin typeface="Arial" panose="020B0604020202020204"/>
              <a:ea typeface="Arial" panose="020B0604020202020204"/>
              <a:cs typeface="Arial" panose="020B0604020202020204"/>
              <a:sym typeface="Arial" panose="020B0604020202020204"/>
            </a:endParaRPr>
          </a:p>
        </p:txBody>
      </p:sp>
      <p:sp>
        <p:nvSpPr>
          <p:cNvPr id="488" name="Google Shape;488;p42"/>
          <p:cNvSpPr/>
          <p:nvPr/>
        </p:nvSpPr>
        <p:spPr>
          <a:xfrm>
            <a:off x="2362200" y="2722498"/>
            <a:ext cx="2230120" cy="1451610"/>
          </a:xfrm>
          <a:custGeom>
            <a:avLst/>
            <a:gdLst/>
            <a:ahLst/>
            <a:cxnLst/>
            <a:rect l="l" t="t" r="r" b="b"/>
            <a:pathLst>
              <a:path w="120000" h="120000" extrusionOk="0">
                <a:moveTo>
                  <a:pt x="0" y="119958"/>
                </a:moveTo>
                <a:lnTo>
                  <a:pt x="12567" y="118750"/>
                </a:lnTo>
                <a:lnTo>
                  <a:pt x="18970" y="117175"/>
                </a:lnTo>
                <a:lnTo>
                  <a:pt x="25373" y="115359"/>
                </a:lnTo>
                <a:lnTo>
                  <a:pt x="31537" y="112566"/>
                </a:lnTo>
                <a:lnTo>
                  <a:pt x="37940" y="108692"/>
                </a:lnTo>
                <a:lnTo>
                  <a:pt x="44337" y="103842"/>
                </a:lnTo>
                <a:lnTo>
                  <a:pt x="56794" y="90036"/>
                </a:lnTo>
                <a:lnTo>
                  <a:pt x="69362" y="70404"/>
                </a:lnTo>
                <a:lnTo>
                  <a:pt x="82161" y="46771"/>
                </a:lnTo>
                <a:lnTo>
                  <a:pt x="88332" y="34782"/>
                </a:lnTo>
                <a:lnTo>
                  <a:pt x="94728" y="23758"/>
                </a:lnTo>
                <a:lnTo>
                  <a:pt x="101015" y="14057"/>
                </a:lnTo>
                <a:lnTo>
                  <a:pt x="107186" y="6425"/>
                </a:lnTo>
                <a:lnTo>
                  <a:pt x="113583" y="1585"/>
                </a:lnTo>
                <a:lnTo>
                  <a:pt x="119986" y="0"/>
                </a:lnTo>
              </a:path>
            </a:pathLst>
          </a:custGeom>
          <a:noFill/>
          <a:ln w="50800"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9" name="Google Shape;489;p42"/>
          <p:cNvSpPr/>
          <p:nvPr/>
        </p:nvSpPr>
        <p:spPr>
          <a:xfrm>
            <a:off x="4572000" y="2722498"/>
            <a:ext cx="2225040" cy="1451610"/>
          </a:xfrm>
          <a:custGeom>
            <a:avLst/>
            <a:gdLst/>
            <a:ahLst/>
            <a:cxnLst/>
            <a:rect l="l" t="t" r="r" b="b"/>
            <a:pathLst>
              <a:path w="120000" h="120000" extrusionOk="0">
                <a:moveTo>
                  <a:pt x="120000" y="119958"/>
                </a:moveTo>
                <a:lnTo>
                  <a:pt x="107410" y="118750"/>
                </a:lnTo>
                <a:lnTo>
                  <a:pt x="100993" y="117175"/>
                </a:lnTo>
                <a:lnTo>
                  <a:pt x="94815" y="115359"/>
                </a:lnTo>
                <a:lnTo>
                  <a:pt x="88397" y="112566"/>
                </a:lnTo>
                <a:lnTo>
                  <a:pt x="81986" y="108692"/>
                </a:lnTo>
                <a:lnTo>
                  <a:pt x="75917" y="103842"/>
                </a:lnTo>
                <a:lnTo>
                  <a:pt x="63089" y="90036"/>
                </a:lnTo>
                <a:lnTo>
                  <a:pt x="50500" y="70404"/>
                </a:lnTo>
                <a:lnTo>
                  <a:pt x="37904" y="46771"/>
                </a:lnTo>
                <a:lnTo>
                  <a:pt x="31486" y="34782"/>
                </a:lnTo>
                <a:lnTo>
                  <a:pt x="25075" y="23758"/>
                </a:lnTo>
                <a:lnTo>
                  <a:pt x="19006" y="14057"/>
                </a:lnTo>
                <a:lnTo>
                  <a:pt x="12595" y="6425"/>
                </a:lnTo>
                <a:lnTo>
                  <a:pt x="6178" y="1585"/>
                </a:lnTo>
                <a:lnTo>
                  <a:pt x="0" y="0"/>
                </a:lnTo>
              </a:path>
            </a:pathLst>
          </a:custGeom>
          <a:noFill/>
          <a:ln w="50775"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888200" y="1738800"/>
              <a:ext cx="5930640" cy="3939120"/>
            </p14:xfrm>
          </p:contentPart>
        </mc:Choice>
        <mc:Fallback>
          <p:pic>
            <p:nvPicPr>
              <p:cNvPr id="2" name="Ink 1"/>
              <p:cNvPicPr/>
              <p:nvPr/>
            </p:nvPicPr>
            <p:blipFill>
              <a:blip r:embed="rId4"/>
              <a:stretch>
                <a:fillRect/>
              </a:stretch>
            </p:blipFill>
            <p:spPr>
              <a:xfrm>
                <a:off x="1879200" y="1732320"/>
                <a:ext cx="5946480" cy="3952800"/>
              </a:xfrm>
              <a:prstGeom prst="rect">
                <a:avLst/>
              </a:prstGeom>
            </p:spPr>
          </p:pic>
        </mc:Fallback>
      </mc:AlternateContent>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43"/>
          <p:cNvSpPr/>
          <p:nvPr/>
        </p:nvSpPr>
        <p:spPr>
          <a:xfrm>
            <a:off x="6859651" y="3416300"/>
            <a:ext cx="1513205" cy="1660525"/>
          </a:xfrm>
          <a:custGeom>
            <a:avLst/>
            <a:gdLst/>
            <a:ahLst/>
            <a:cxnLst/>
            <a:rect l="l" t="t" r="r" b="b"/>
            <a:pathLst>
              <a:path w="120000" h="120000" extrusionOk="0">
                <a:moveTo>
                  <a:pt x="0" y="0"/>
                </a:moveTo>
                <a:lnTo>
                  <a:pt x="0" y="119651"/>
                </a:lnTo>
                <a:lnTo>
                  <a:pt x="119969" y="120000"/>
                </a:lnTo>
                <a:lnTo>
                  <a:pt x="119214" y="113116"/>
                </a:lnTo>
                <a:lnTo>
                  <a:pt x="98185" y="109555"/>
                </a:lnTo>
                <a:lnTo>
                  <a:pt x="77791" y="94302"/>
                </a:lnTo>
                <a:lnTo>
                  <a:pt x="66470" y="81912"/>
                </a:lnTo>
                <a:lnTo>
                  <a:pt x="58162" y="72156"/>
                </a:lnTo>
                <a:lnTo>
                  <a:pt x="52119" y="59885"/>
                </a:lnTo>
                <a:lnTo>
                  <a:pt x="45321" y="50248"/>
                </a:lnTo>
                <a:lnTo>
                  <a:pt x="41544" y="41300"/>
                </a:lnTo>
                <a:lnTo>
                  <a:pt x="33235" y="27533"/>
                </a:lnTo>
                <a:lnTo>
                  <a:pt x="24171" y="15941"/>
                </a:lnTo>
                <a:lnTo>
                  <a:pt x="12085" y="4359"/>
                </a:lnTo>
                <a:lnTo>
                  <a:pt x="0" y="0"/>
                </a:lnTo>
                <a:close/>
              </a:path>
            </a:pathLst>
          </a:custGeom>
          <a:solidFill>
            <a:srgbClr val="FCDF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5" name="Google Shape;495;p43"/>
          <p:cNvSpPr/>
          <p:nvPr/>
        </p:nvSpPr>
        <p:spPr>
          <a:xfrm>
            <a:off x="6859651" y="3416300"/>
            <a:ext cx="1513205" cy="1660525"/>
          </a:xfrm>
          <a:custGeom>
            <a:avLst/>
            <a:gdLst/>
            <a:ahLst/>
            <a:cxnLst/>
            <a:rect l="l" t="t" r="r" b="b"/>
            <a:pathLst>
              <a:path w="120000" h="120000" extrusionOk="0">
                <a:moveTo>
                  <a:pt x="0" y="119651"/>
                </a:moveTo>
                <a:lnTo>
                  <a:pt x="0" y="0"/>
                </a:lnTo>
                <a:lnTo>
                  <a:pt x="12085" y="4359"/>
                </a:lnTo>
                <a:lnTo>
                  <a:pt x="24171" y="15941"/>
                </a:lnTo>
                <a:lnTo>
                  <a:pt x="33235" y="27533"/>
                </a:lnTo>
                <a:lnTo>
                  <a:pt x="41544" y="41300"/>
                </a:lnTo>
                <a:lnTo>
                  <a:pt x="45321" y="50248"/>
                </a:lnTo>
                <a:lnTo>
                  <a:pt x="52119" y="59885"/>
                </a:lnTo>
                <a:lnTo>
                  <a:pt x="58162" y="72156"/>
                </a:lnTo>
                <a:lnTo>
                  <a:pt x="66470" y="81912"/>
                </a:lnTo>
                <a:lnTo>
                  <a:pt x="77791" y="94302"/>
                </a:lnTo>
                <a:lnTo>
                  <a:pt x="98185" y="109555"/>
                </a:lnTo>
                <a:lnTo>
                  <a:pt x="119214" y="113116"/>
                </a:lnTo>
                <a:lnTo>
                  <a:pt x="119969" y="120000"/>
                </a:lnTo>
                <a:lnTo>
                  <a:pt x="0" y="119651"/>
                </a:lnTo>
                <a:close/>
              </a:path>
            </a:pathLst>
          </a:custGeom>
          <a:noFill/>
          <a:ln w="12700" cap="flat" cmpd="sng">
            <a:solidFill>
              <a:srgbClr val="C1B9F8"/>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6" name="Google Shape;496;p43"/>
          <p:cNvSpPr/>
          <p:nvPr/>
        </p:nvSpPr>
        <p:spPr>
          <a:xfrm>
            <a:off x="2286000" y="3524250"/>
            <a:ext cx="1076325" cy="1638300"/>
          </a:xfrm>
          <a:custGeom>
            <a:avLst/>
            <a:gdLst/>
            <a:ahLst/>
            <a:cxnLst/>
            <a:rect l="l" t="t" r="r" b="b"/>
            <a:pathLst>
              <a:path w="120000" h="120000" extrusionOk="0">
                <a:moveTo>
                  <a:pt x="0" y="0"/>
                </a:moveTo>
                <a:lnTo>
                  <a:pt x="0" y="120000"/>
                </a:lnTo>
                <a:lnTo>
                  <a:pt x="120000" y="120000"/>
                </a:lnTo>
                <a:lnTo>
                  <a:pt x="120000" y="101162"/>
                </a:lnTo>
                <a:lnTo>
                  <a:pt x="114506" y="99069"/>
                </a:lnTo>
                <a:lnTo>
                  <a:pt x="100530" y="90697"/>
                </a:lnTo>
                <a:lnTo>
                  <a:pt x="93451" y="83720"/>
                </a:lnTo>
                <a:lnTo>
                  <a:pt x="83893" y="72558"/>
                </a:lnTo>
                <a:lnTo>
                  <a:pt x="74336" y="62790"/>
                </a:lnTo>
                <a:lnTo>
                  <a:pt x="64778" y="50232"/>
                </a:lnTo>
                <a:lnTo>
                  <a:pt x="49911" y="33488"/>
                </a:lnTo>
                <a:lnTo>
                  <a:pt x="37168" y="18139"/>
                </a:lnTo>
                <a:lnTo>
                  <a:pt x="16991" y="4186"/>
                </a:lnTo>
                <a:lnTo>
                  <a:pt x="0" y="0"/>
                </a:lnTo>
                <a:close/>
              </a:path>
            </a:pathLst>
          </a:custGeom>
          <a:solidFill>
            <a:srgbClr val="CCFFC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7" name="Google Shape;497;p43"/>
          <p:cNvSpPr/>
          <p:nvPr/>
        </p:nvSpPr>
        <p:spPr>
          <a:xfrm>
            <a:off x="2286000" y="3524250"/>
            <a:ext cx="1076325" cy="1638300"/>
          </a:xfrm>
          <a:custGeom>
            <a:avLst/>
            <a:gdLst/>
            <a:ahLst/>
            <a:cxnLst/>
            <a:rect l="l" t="t" r="r" b="b"/>
            <a:pathLst>
              <a:path w="120000" h="120000" extrusionOk="0">
                <a:moveTo>
                  <a:pt x="0" y="120000"/>
                </a:moveTo>
                <a:lnTo>
                  <a:pt x="0" y="0"/>
                </a:lnTo>
                <a:lnTo>
                  <a:pt x="16991" y="4186"/>
                </a:lnTo>
                <a:lnTo>
                  <a:pt x="37168" y="18139"/>
                </a:lnTo>
                <a:lnTo>
                  <a:pt x="49911" y="33488"/>
                </a:lnTo>
                <a:lnTo>
                  <a:pt x="64778" y="50232"/>
                </a:lnTo>
                <a:lnTo>
                  <a:pt x="74336" y="62790"/>
                </a:lnTo>
                <a:lnTo>
                  <a:pt x="83893" y="72558"/>
                </a:lnTo>
                <a:lnTo>
                  <a:pt x="93451" y="83720"/>
                </a:lnTo>
                <a:lnTo>
                  <a:pt x="100530" y="90697"/>
                </a:lnTo>
                <a:lnTo>
                  <a:pt x="114506" y="99069"/>
                </a:lnTo>
                <a:lnTo>
                  <a:pt x="120000" y="101162"/>
                </a:lnTo>
                <a:lnTo>
                  <a:pt x="120000" y="120000"/>
                </a:lnTo>
                <a:lnTo>
                  <a:pt x="0" y="120000"/>
                </a:lnTo>
                <a:close/>
              </a:path>
            </a:pathLst>
          </a:custGeom>
          <a:noFill/>
          <a:ln w="12700" cap="flat" cmpd="sng">
            <a:solidFill>
              <a:srgbClr val="CCFFC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8" name="Google Shape;498;p43"/>
          <p:cNvSpPr txBox="1"/>
          <p:nvPr/>
        </p:nvSpPr>
        <p:spPr>
          <a:xfrm>
            <a:off x="840739" y="615607"/>
            <a:ext cx="7837805" cy="2674620"/>
          </a:xfrm>
          <a:prstGeom prst="rect">
            <a:avLst/>
          </a:prstGeom>
          <a:noFill/>
          <a:ln>
            <a:noFill/>
          </a:ln>
        </p:spPr>
        <p:txBody>
          <a:bodyPr spcFirstLastPara="1" wrap="square" lIns="0" tIns="0" rIns="0" bIns="0" anchor="t" anchorCtr="0">
            <a:noAutofit/>
          </a:bodyPr>
          <a:lstStyle/>
          <a:p>
            <a:pPr marL="355600" marR="175260" lvl="0" indent="-342900" algn="l" rtl="0">
              <a:lnSpc>
                <a:spcPct val="100000"/>
              </a:lnSpc>
              <a:spcBef>
                <a:spcPts val="0"/>
              </a:spcBef>
              <a:spcAft>
                <a:spcPts val="0"/>
              </a:spcAft>
              <a:buClr>
                <a:schemeClr val="dk1"/>
              </a:buClr>
              <a:buSzPts val="2400"/>
              <a:buFont typeface="Arial" panose="020B0604020202020204"/>
              <a:buChar char="•"/>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Approximately 95% of the data in a bell-shaped distribution lies within two standard deviations of the mean, or µ </a:t>
            </a:r>
            <a:r>
              <a:rPr lang="en-US" sz="2400">
                <a:solidFill>
                  <a:schemeClr val="dk1"/>
                </a:solidFill>
                <a:latin typeface="Arial" panose="020B0604020202020204"/>
                <a:ea typeface="Arial" panose="020B0604020202020204"/>
                <a:cs typeface="Arial" panose="020B0604020202020204"/>
                <a:sym typeface="Arial" panose="020B0604020202020204"/>
              </a:rPr>
              <a:t>± </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2σ</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219075" algn="l" rtl="0">
              <a:lnSpc>
                <a:spcPct val="100000"/>
              </a:lnSpc>
              <a:spcBef>
                <a:spcPts val="50"/>
              </a:spcBef>
              <a:spcAft>
                <a:spcPts val="0"/>
              </a:spcAft>
              <a:buClr>
                <a:schemeClr val="dk1"/>
              </a:buClr>
              <a:buSzPts val="3450"/>
              <a:buFont typeface="Arial" panose="020B0604020202020204"/>
              <a:buNone/>
            </a:pPr>
            <a:endParaRPr sz="34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355600" marR="5080" lvl="0" indent="-342900" algn="l" rtl="0">
              <a:lnSpc>
                <a:spcPct val="100000"/>
              </a:lnSpc>
              <a:spcBef>
                <a:spcPts val="0"/>
              </a:spcBef>
              <a:spcAft>
                <a:spcPts val="0"/>
              </a:spcAft>
              <a:buClr>
                <a:schemeClr val="dk1"/>
              </a:buClr>
              <a:buSzPts val="2400"/>
              <a:buFont typeface="Arial" panose="020B0604020202020204"/>
              <a:buChar char="•"/>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Approximately 99.7% of the data in a bell-shaped distribution lies within three standard deviations of the mean, or µ </a:t>
            </a:r>
            <a:r>
              <a:rPr lang="en-US" sz="2400">
                <a:solidFill>
                  <a:schemeClr val="dk1"/>
                </a:solidFill>
                <a:latin typeface="Arial" panose="020B0604020202020204"/>
                <a:ea typeface="Arial" panose="020B0604020202020204"/>
                <a:cs typeface="Arial" panose="020B0604020202020204"/>
                <a:sym typeface="Arial" panose="020B0604020202020204"/>
              </a:rPr>
              <a:t>± </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3σ</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499" name="Google Shape;499;p43"/>
          <p:cNvSpPr txBox="1"/>
          <p:nvPr/>
        </p:nvSpPr>
        <p:spPr>
          <a:xfrm>
            <a:off x="3030092" y="48076"/>
            <a:ext cx="3184525" cy="3556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rgbClr val="1F487C"/>
                </a:solidFill>
                <a:latin typeface="Book Antiqua" panose="02040602050305030304"/>
                <a:ea typeface="Book Antiqua" panose="02040602050305030304"/>
                <a:cs typeface="Book Antiqua" panose="02040602050305030304"/>
                <a:sym typeface="Book Antiqua" panose="02040602050305030304"/>
              </a:rPr>
              <a:t>The Empirical Rule</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500" name="Google Shape;500;p43"/>
          <p:cNvSpPr/>
          <p:nvPr/>
        </p:nvSpPr>
        <p:spPr>
          <a:xfrm>
            <a:off x="5324475" y="3425825"/>
            <a:ext cx="1535430" cy="1670050"/>
          </a:xfrm>
          <a:custGeom>
            <a:avLst/>
            <a:gdLst/>
            <a:ahLst/>
            <a:cxnLst/>
            <a:rect l="l" t="t" r="r" b="b"/>
            <a:pathLst>
              <a:path w="120000" h="120000" extrusionOk="0">
                <a:moveTo>
                  <a:pt x="119980" y="0"/>
                </a:moveTo>
                <a:lnTo>
                  <a:pt x="108069" y="8897"/>
                </a:lnTo>
                <a:lnTo>
                  <a:pt x="96158" y="19847"/>
                </a:lnTo>
                <a:lnTo>
                  <a:pt x="87970" y="35589"/>
                </a:lnTo>
                <a:lnTo>
                  <a:pt x="78292" y="52699"/>
                </a:lnTo>
                <a:lnTo>
                  <a:pt x="72337" y="63650"/>
                </a:lnTo>
                <a:lnTo>
                  <a:pt x="62650" y="73231"/>
                </a:lnTo>
                <a:lnTo>
                  <a:pt x="54461" y="85551"/>
                </a:lnTo>
                <a:lnTo>
                  <a:pt x="42550" y="97870"/>
                </a:lnTo>
                <a:lnTo>
                  <a:pt x="23196" y="108821"/>
                </a:lnTo>
                <a:lnTo>
                  <a:pt x="0" y="113155"/>
                </a:lnTo>
                <a:lnTo>
                  <a:pt x="744" y="120000"/>
                </a:lnTo>
                <a:lnTo>
                  <a:pt x="119980" y="118403"/>
                </a:lnTo>
                <a:lnTo>
                  <a:pt x="119980" y="0"/>
                </a:lnTo>
                <a:close/>
              </a:path>
            </a:pathLst>
          </a:custGeom>
          <a:solidFill>
            <a:srgbClr val="FCDF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1" name="Google Shape;501;p43"/>
          <p:cNvSpPr/>
          <p:nvPr/>
        </p:nvSpPr>
        <p:spPr>
          <a:xfrm>
            <a:off x="5324475" y="3425825"/>
            <a:ext cx="1535430" cy="1670050"/>
          </a:xfrm>
          <a:custGeom>
            <a:avLst/>
            <a:gdLst/>
            <a:ahLst/>
            <a:cxnLst/>
            <a:rect l="l" t="t" r="r" b="b"/>
            <a:pathLst>
              <a:path w="120000" h="120000" extrusionOk="0">
                <a:moveTo>
                  <a:pt x="119980" y="118403"/>
                </a:moveTo>
                <a:lnTo>
                  <a:pt x="119980" y="0"/>
                </a:lnTo>
                <a:lnTo>
                  <a:pt x="108069" y="8897"/>
                </a:lnTo>
                <a:lnTo>
                  <a:pt x="96158" y="19847"/>
                </a:lnTo>
                <a:lnTo>
                  <a:pt x="87970" y="35589"/>
                </a:lnTo>
                <a:lnTo>
                  <a:pt x="78292" y="52699"/>
                </a:lnTo>
                <a:lnTo>
                  <a:pt x="72337" y="63650"/>
                </a:lnTo>
                <a:lnTo>
                  <a:pt x="62650" y="73231"/>
                </a:lnTo>
                <a:lnTo>
                  <a:pt x="54461" y="85551"/>
                </a:lnTo>
                <a:lnTo>
                  <a:pt x="42550" y="97870"/>
                </a:lnTo>
                <a:lnTo>
                  <a:pt x="23196" y="108821"/>
                </a:lnTo>
                <a:lnTo>
                  <a:pt x="0" y="113155"/>
                </a:lnTo>
                <a:lnTo>
                  <a:pt x="744" y="120000"/>
                </a:lnTo>
                <a:lnTo>
                  <a:pt x="119980" y="118403"/>
                </a:lnTo>
                <a:close/>
              </a:path>
            </a:pathLst>
          </a:custGeom>
          <a:noFill/>
          <a:ln w="12700" cap="flat" cmpd="sng">
            <a:solidFill>
              <a:srgbClr val="C1B9F8"/>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2" name="Google Shape;502;p43"/>
          <p:cNvSpPr/>
          <p:nvPr/>
        </p:nvSpPr>
        <p:spPr>
          <a:xfrm>
            <a:off x="6894576" y="3429000"/>
            <a:ext cx="1633855" cy="1571625"/>
          </a:xfrm>
          <a:custGeom>
            <a:avLst/>
            <a:gdLst/>
            <a:ahLst/>
            <a:cxnLst/>
            <a:rect l="l" t="t" r="r" b="b"/>
            <a:pathLst>
              <a:path w="120000" h="120000" extrusionOk="0">
                <a:moveTo>
                  <a:pt x="119972" y="120000"/>
                </a:moveTo>
                <a:lnTo>
                  <a:pt x="107379" y="118787"/>
                </a:lnTo>
                <a:lnTo>
                  <a:pt x="100971" y="117207"/>
                </a:lnTo>
                <a:lnTo>
                  <a:pt x="94787" y="115393"/>
                </a:lnTo>
                <a:lnTo>
                  <a:pt x="88379" y="112601"/>
                </a:lnTo>
                <a:lnTo>
                  <a:pt x="81961" y="108722"/>
                </a:lnTo>
                <a:lnTo>
                  <a:pt x="75898" y="103873"/>
                </a:lnTo>
                <a:lnTo>
                  <a:pt x="63073" y="90055"/>
                </a:lnTo>
                <a:lnTo>
                  <a:pt x="50481" y="70419"/>
                </a:lnTo>
                <a:lnTo>
                  <a:pt x="37888" y="46787"/>
                </a:lnTo>
                <a:lnTo>
                  <a:pt x="31480" y="34783"/>
                </a:lnTo>
                <a:lnTo>
                  <a:pt x="25063" y="23757"/>
                </a:lnTo>
                <a:lnTo>
                  <a:pt x="19000" y="14060"/>
                </a:lnTo>
                <a:lnTo>
                  <a:pt x="12592" y="6419"/>
                </a:lnTo>
                <a:lnTo>
                  <a:pt x="6174" y="1570"/>
                </a:lnTo>
                <a:lnTo>
                  <a:pt x="0" y="0"/>
                </a:lnTo>
              </a:path>
            </a:pathLst>
          </a:custGeom>
          <a:noFill/>
          <a:ln w="50800"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3" name="Google Shape;503;p43"/>
          <p:cNvSpPr/>
          <p:nvPr/>
        </p:nvSpPr>
        <p:spPr>
          <a:xfrm>
            <a:off x="5257800" y="3429000"/>
            <a:ext cx="1637030" cy="1571625"/>
          </a:xfrm>
          <a:custGeom>
            <a:avLst/>
            <a:gdLst/>
            <a:ahLst/>
            <a:cxnLst/>
            <a:rect l="l" t="t" r="r" b="b"/>
            <a:pathLst>
              <a:path w="120000" h="120000" extrusionOk="0">
                <a:moveTo>
                  <a:pt x="0" y="120000"/>
                </a:moveTo>
                <a:lnTo>
                  <a:pt x="12567" y="118787"/>
                </a:lnTo>
                <a:lnTo>
                  <a:pt x="18963" y="117207"/>
                </a:lnTo>
                <a:lnTo>
                  <a:pt x="25368" y="115393"/>
                </a:lnTo>
                <a:lnTo>
                  <a:pt x="31531" y="112601"/>
                </a:lnTo>
                <a:lnTo>
                  <a:pt x="37936" y="108722"/>
                </a:lnTo>
                <a:lnTo>
                  <a:pt x="44332" y="103873"/>
                </a:lnTo>
                <a:lnTo>
                  <a:pt x="56788" y="90055"/>
                </a:lnTo>
                <a:lnTo>
                  <a:pt x="69356" y="70419"/>
                </a:lnTo>
                <a:lnTo>
                  <a:pt x="82156" y="46787"/>
                </a:lnTo>
                <a:lnTo>
                  <a:pt x="88319" y="34783"/>
                </a:lnTo>
                <a:lnTo>
                  <a:pt x="94724" y="23757"/>
                </a:lnTo>
                <a:lnTo>
                  <a:pt x="101008" y="14060"/>
                </a:lnTo>
                <a:lnTo>
                  <a:pt x="107171" y="6419"/>
                </a:lnTo>
                <a:lnTo>
                  <a:pt x="113576" y="1570"/>
                </a:lnTo>
                <a:lnTo>
                  <a:pt x="119972" y="0"/>
                </a:lnTo>
              </a:path>
            </a:pathLst>
          </a:custGeom>
          <a:noFill/>
          <a:ln w="50800"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4" name="Google Shape;504;p43"/>
          <p:cNvSpPr/>
          <p:nvPr/>
        </p:nvSpPr>
        <p:spPr>
          <a:xfrm>
            <a:off x="5240401" y="5088763"/>
            <a:ext cx="3289300" cy="0"/>
          </a:xfrm>
          <a:custGeom>
            <a:avLst/>
            <a:gdLst/>
            <a:ahLst/>
            <a:cxnLst/>
            <a:rect l="l" t="t" r="r" b="b"/>
            <a:pathLst>
              <a:path w="120000" h="120000" extrusionOk="0">
                <a:moveTo>
                  <a:pt x="0" y="0"/>
                </a:moveTo>
                <a:lnTo>
                  <a:pt x="120000" y="0"/>
                </a:lnTo>
              </a:path>
            </a:pathLst>
          </a:cu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5" name="Google Shape;505;p43"/>
          <p:cNvSpPr/>
          <p:nvPr/>
        </p:nvSpPr>
        <p:spPr>
          <a:xfrm>
            <a:off x="1219200" y="3524250"/>
            <a:ext cx="1066800" cy="1657350"/>
          </a:xfrm>
          <a:custGeom>
            <a:avLst/>
            <a:gdLst/>
            <a:ahLst/>
            <a:cxnLst/>
            <a:rect l="l" t="t" r="r" b="b"/>
            <a:pathLst>
              <a:path w="120000" h="120000" extrusionOk="0">
                <a:moveTo>
                  <a:pt x="120000" y="0"/>
                </a:moveTo>
                <a:lnTo>
                  <a:pt x="103785" y="6896"/>
                </a:lnTo>
                <a:lnTo>
                  <a:pt x="85400" y="20689"/>
                </a:lnTo>
                <a:lnTo>
                  <a:pt x="76757" y="37241"/>
                </a:lnTo>
                <a:lnTo>
                  <a:pt x="59457" y="53793"/>
                </a:lnTo>
                <a:lnTo>
                  <a:pt x="50814" y="64827"/>
                </a:lnTo>
                <a:lnTo>
                  <a:pt x="24871" y="86896"/>
                </a:lnTo>
                <a:lnTo>
                  <a:pt x="19457" y="91034"/>
                </a:lnTo>
                <a:lnTo>
                  <a:pt x="5405" y="99310"/>
                </a:lnTo>
                <a:lnTo>
                  <a:pt x="0" y="101379"/>
                </a:lnTo>
                <a:lnTo>
                  <a:pt x="0" y="120000"/>
                </a:lnTo>
                <a:lnTo>
                  <a:pt x="120000" y="120000"/>
                </a:lnTo>
                <a:lnTo>
                  <a:pt x="120000" y="0"/>
                </a:lnTo>
                <a:close/>
              </a:path>
            </a:pathLst>
          </a:custGeom>
          <a:solidFill>
            <a:srgbClr val="CCFFC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6" name="Google Shape;506;p43"/>
          <p:cNvSpPr/>
          <p:nvPr/>
        </p:nvSpPr>
        <p:spPr>
          <a:xfrm>
            <a:off x="1219200" y="3524250"/>
            <a:ext cx="1066800" cy="1657350"/>
          </a:xfrm>
          <a:custGeom>
            <a:avLst/>
            <a:gdLst/>
            <a:ahLst/>
            <a:cxnLst/>
            <a:rect l="l" t="t" r="r" b="b"/>
            <a:pathLst>
              <a:path w="120000" h="120000" extrusionOk="0">
                <a:moveTo>
                  <a:pt x="120000" y="120000"/>
                </a:moveTo>
                <a:lnTo>
                  <a:pt x="120000" y="0"/>
                </a:lnTo>
                <a:lnTo>
                  <a:pt x="103785" y="6896"/>
                </a:lnTo>
                <a:lnTo>
                  <a:pt x="85400" y="20689"/>
                </a:lnTo>
                <a:lnTo>
                  <a:pt x="76757" y="37241"/>
                </a:lnTo>
                <a:lnTo>
                  <a:pt x="59457" y="53793"/>
                </a:lnTo>
                <a:lnTo>
                  <a:pt x="50814" y="64827"/>
                </a:lnTo>
                <a:lnTo>
                  <a:pt x="37842" y="75862"/>
                </a:lnTo>
                <a:lnTo>
                  <a:pt x="24871" y="86896"/>
                </a:lnTo>
                <a:lnTo>
                  <a:pt x="19457" y="91034"/>
                </a:lnTo>
                <a:lnTo>
                  <a:pt x="5405" y="99310"/>
                </a:lnTo>
                <a:lnTo>
                  <a:pt x="0" y="101379"/>
                </a:lnTo>
                <a:lnTo>
                  <a:pt x="0" y="120000"/>
                </a:lnTo>
                <a:lnTo>
                  <a:pt x="120000" y="120000"/>
                </a:lnTo>
                <a:close/>
              </a:path>
            </a:pathLst>
          </a:custGeom>
          <a:noFill/>
          <a:ln w="12700" cap="flat" cmpd="sng">
            <a:solidFill>
              <a:srgbClr val="CCFFC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7" name="Google Shape;507;p43"/>
          <p:cNvSpPr/>
          <p:nvPr/>
        </p:nvSpPr>
        <p:spPr>
          <a:xfrm>
            <a:off x="2286000" y="3505200"/>
            <a:ext cx="0" cy="1676400"/>
          </a:xfrm>
          <a:custGeom>
            <a:avLst/>
            <a:gdLst/>
            <a:ahLst/>
            <a:cxnLst/>
            <a:rect l="l" t="t" r="r" b="b"/>
            <a:pathLst>
              <a:path w="120000" h="120000" extrusionOk="0">
                <a:moveTo>
                  <a:pt x="0" y="0"/>
                </a:moveTo>
                <a:lnTo>
                  <a:pt x="0" y="120000"/>
                </a:lnTo>
              </a:path>
            </a:pathLst>
          </a:custGeom>
          <a:noFill/>
          <a:ln w="12700" cap="flat" cmpd="sng">
            <a:solidFill>
              <a:srgbClr val="000000"/>
            </a:solidFill>
            <a:prstDash val="dash"/>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8" name="Google Shape;508;p43"/>
          <p:cNvSpPr/>
          <p:nvPr/>
        </p:nvSpPr>
        <p:spPr>
          <a:xfrm>
            <a:off x="2320925" y="3536950"/>
            <a:ext cx="1633855" cy="1571625"/>
          </a:xfrm>
          <a:custGeom>
            <a:avLst/>
            <a:gdLst/>
            <a:ahLst/>
            <a:cxnLst/>
            <a:rect l="l" t="t" r="r" b="b"/>
            <a:pathLst>
              <a:path w="120000" h="120000" extrusionOk="0">
                <a:moveTo>
                  <a:pt x="119972" y="120000"/>
                </a:moveTo>
                <a:lnTo>
                  <a:pt x="107379" y="118787"/>
                </a:lnTo>
                <a:lnTo>
                  <a:pt x="100971" y="117207"/>
                </a:lnTo>
                <a:lnTo>
                  <a:pt x="94787" y="115393"/>
                </a:lnTo>
                <a:lnTo>
                  <a:pt x="88379" y="112601"/>
                </a:lnTo>
                <a:lnTo>
                  <a:pt x="81961" y="108722"/>
                </a:lnTo>
                <a:lnTo>
                  <a:pt x="75898" y="103873"/>
                </a:lnTo>
                <a:lnTo>
                  <a:pt x="63073" y="90055"/>
                </a:lnTo>
                <a:lnTo>
                  <a:pt x="50481" y="70419"/>
                </a:lnTo>
                <a:lnTo>
                  <a:pt x="37888" y="46787"/>
                </a:lnTo>
                <a:lnTo>
                  <a:pt x="31480" y="34783"/>
                </a:lnTo>
                <a:lnTo>
                  <a:pt x="25063" y="23757"/>
                </a:lnTo>
                <a:lnTo>
                  <a:pt x="19000" y="14060"/>
                </a:lnTo>
                <a:lnTo>
                  <a:pt x="12592" y="6419"/>
                </a:lnTo>
                <a:lnTo>
                  <a:pt x="6174" y="1570"/>
                </a:lnTo>
                <a:lnTo>
                  <a:pt x="0" y="0"/>
                </a:lnTo>
              </a:path>
            </a:pathLst>
          </a:custGeom>
          <a:noFill/>
          <a:ln w="50800"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9" name="Google Shape;509;p43"/>
          <p:cNvSpPr/>
          <p:nvPr/>
        </p:nvSpPr>
        <p:spPr>
          <a:xfrm>
            <a:off x="669925" y="3536950"/>
            <a:ext cx="1651000" cy="1571625"/>
          </a:xfrm>
          <a:custGeom>
            <a:avLst/>
            <a:gdLst/>
            <a:ahLst/>
            <a:cxnLst/>
            <a:rect l="l" t="t" r="r" b="b"/>
            <a:pathLst>
              <a:path w="120000" h="120000" extrusionOk="0">
                <a:moveTo>
                  <a:pt x="0" y="120000"/>
                </a:moveTo>
                <a:lnTo>
                  <a:pt x="12570" y="118787"/>
                </a:lnTo>
                <a:lnTo>
                  <a:pt x="18971" y="117207"/>
                </a:lnTo>
                <a:lnTo>
                  <a:pt x="25373" y="115393"/>
                </a:lnTo>
                <a:lnTo>
                  <a:pt x="31541" y="112601"/>
                </a:lnTo>
                <a:lnTo>
                  <a:pt x="37943" y="108722"/>
                </a:lnTo>
                <a:lnTo>
                  <a:pt x="44344" y="103873"/>
                </a:lnTo>
                <a:lnTo>
                  <a:pt x="56796" y="90055"/>
                </a:lnTo>
                <a:lnTo>
                  <a:pt x="69369" y="70419"/>
                </a:lnTo>
                <a:lnTo>
                  <a:pt x="82172" y="46787"/>
                </a:lnTo>
                <a:lnTo>
                  <a:pt x="88338" y="34783"/>
                </a:lnTo>
                <a:lnTo>
                  <a:pt x="94744" y="23757"/>
                </a:lnTo>
                <a:lnTo>
                  <a:pt x="101030" y="14060"/>
                </a:lnTo>
                <a:lnTo>
                  <a:pt x="107196" y="6419"/>
                </a:lnTo>
                <a:lnTo>
                  <a:pt x="113593" y="1570"/>
                </a:lnTo>
                <a:lnTo>
                  <a:pt x="119999" y="0"/>
                </a:lnTo>
              </a:path>
            </a:pathLst>
          </a:custGeom>
          <a:noFill/>
          <a:ln w="50800"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0" name="Google Shape;510;p43"/>
          <p:cNvSpPr/>
          <p:nvPr/>
        </p:nvSpPr>
        <p:spPr>
          <a:xfrm>
            <a:off x="666750" y="5196649"/>
            <a:ext cx="3289300" cy="0"/>
          </a:xfrm>
          <a:custGeom>
            <a:avLst/>
            <a:gdLst/>
            <a:ahLst/>
            <a:cxnLst/>
            <a:rect l="l" t="t" r="r" b="b"/>
            <a:pathLst>
              <a:path w="120000" h="120000" extrusionOk="0">
                <a:moveTo>
                  <a:pt x="0" y="0"/>
                </a:moveTo>
                <a:lnTo>
                  <a:pt x="120000" y="0"/>
                </a:lnTo>
              </a:path>
            </a:pathLst>
          </a:cu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1" name="Google Shape;511;p43"/>
          <p:cNvSpPr/>
          <p:nvPr/>
        </p:nvSpPr>
        <p:spPr>
          <a:xfrm>
            <a:off x="6859651" y="3397250"/>
            <a:ext cx="0" cy="1676400"/>
          </a:xfrm>
          <a:custGeom>
            <a:avLst/>
            <a:gdLst/>
            <a:ahLst/>
            <a:cxnLst/>
            <a:rect l="l" t="t" r="r" b="b"/>
            <a:pathLst>
              <a:path w="120000" h="120000" extrusionOk="0">
                <a:moveTo>
                  <a:pt x="0" y="0"/>
                </a:moveTo>
                <a:lnTo>
                  <a:pt x="0" y="120000"/>
                </a:lnTo>
              </a:path>
            </a:pathLst>
          </a:custGeom>
          <a:noFill/>
          <a:ln w="12700" cap="flat" cmpd="sng">
            <a:solidFill>
              <a:srgbClr val="000000"/>
            </a:solidFill>
            <a:prstDash val="dash"/>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2" name="Google Shape;512;p43"/>
          <p:cNvSpPr txBox="1"/>
          <p:nvPr/>
        </p:nvSpPr>
        <p:spPr>
          <a:xfrm>
            <a:off x="6471285" y="5304155"/>
            <a:ext cx="1259205" cy="36004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600">
                <a:solidFill>
                  <a:schemeClr val="dk1"/>
                </a:solidFill>
                <a:latin typeface="Arial" panose="020B0604020202020204"/>
                <a:ea typeface="Arial" panose="020B0604020202020204"/>
                <a:cs typeface="Arial" panose="020B0604020202020204"/>
                <a:sym typeface="Arial" panose="020B0604020202020204"/>
              </a:rPr>
              <a:t>μ </a:t>
            </a:r>
            <a:r>
              <a:rPr lang="en-US" sz="2600">
                <a:solidFill>
                  <a:schemeClr val="dk1"/>
                </a:solidFill>
                <a:latin typeface="Noto Sans Symbols"/>
                <a:ea typeface="Noto Sans Symbols"/>
                <a:cs typeface="Noto Sans Symbols"/>
                <a:sym typeface="Noto Sans Symbols"/>
              </a:rPr>
              <a:t>±</a:t>
            </a:r>
            <a:r>
              <a:rPr lang="en-US" sz="260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sz="2600">
                <a:solidFill>
                  <a:schemeClr val="dk1"/>
                </a:solidFill>
                <a:latin typeface="Arial" panose="020B0604020202020204"/>
                <a:ea typeface="Arial" panose="020B0604020202020204"/>
                <a:cs typeface="Arial" panose="020B0604020202020204"/>
                <a:sym typeface="Arial" panose="020B0604020202020204"/>
              </a:rPr>
              <a:t>3σ</a:t>
            </a:r>
            <a:endParaRPr sz="2600">
              <a:solidFill>
                <a:schemeClr val="dk1"/>
              </a:solidFill>
              <a:latin typeface="Arial" panose="020B0604020202020204"/>
              <a:ea typeface="Arial" panose="020B0604020202020204"/>
              <a:cs typeface="Arial" panose="020B0604020202020204"/>
              <a:sym typeface="Arial" panose="020B0604020202020204"/>
            </a:endParaRPr>
          </a:p>
        </p:txBody>
      </p:sp>
      <p:sp>
        <p:nvSpPr>
          <p:cNvPr id="513" name="Google Shape;513;p43"/>
          <p:cNvSpPr/>
          <p:nvPr/>
        </p:nvSpPr>
        <p:spPr>
          <a:xfrm>
            <a:off x="5334000" y="4953000"/>
            <a:ext cx="0" cy="685800"/>
          </a:xfrm>
          <a:custGeom>
            <a:avLst/>
            <a:gdLst/>
            <a:ahLst/>
            <a:cxnLst/>
            <a:rect l="l" t="t" r="r" b="b"/>
            <a:pathLst>
              <a:path w="120000" h="120000" extrusionOk="0">
                <a:moveTo>
                  <a:pt x="0" y="119999"/>
                </a:moveTo>
                <a:lnTo>
                  <a:pt x="0" y="0"/>
                </a:lnTo>
              </a:path>
            </a:pathLst>
          </a:custGeom>
          <a:noFill/>
          <a:ln w="28575" cap="flat" cmpd="sng">
            <a:solidFill>
              <a:srgbClr val="9900FF"/>
            </a:solidFill>
            <a:prstDash val="lgDash"/>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4" name="Google Shape;514;p43"/>
          <p:cNvSpPr/>
          <p:nvPr/>
        </p:nvSpPr>
        <p:spPr>
          <a:xfrm>
            <a:off x="8382000" y="4953000"/>
            <a:ext cx="0" cy="685800"/>
          </a:xfrm>
          <a:custGeom>
            <a:avLst/>
            <a:gdLst/>
            <a:ahLst/>
            <a:cxnLst/>
            <a:rect l="l" t="t" r="r" b="b"/>
            <a:pathLst>
              <a:path w="120000" h="120000" extrusionOk="0">
                <a:moveTo>
                  <a:pt x="0" y="119999"/>
                </a:moveTo>
                <a:lnTo>
                  <a:pt x="0" y="0"/>
                </a:lnTo>
              </a:path>
            </a:pathLst>
          </a:custGeom>
          <a:noFill/>
          <a:ln w="28575" cap="flat" cmpd="sng">
            <a:solidFill>
              <a:srgbClr val="9900FF"/>
            </a:solidFill>
            <a:prstDash val="lgDash"/>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5" name="Google Shape;515;p43"/>
          <p:cNvSpPr/>
          <p:nvPr/>
        </p:nvSpPr>
        <p:spPr>
          <a:xfrm>
            <a:off x="5334000" y="5448300"/>
            <a:ext cx="990600" cy="76200"/>
          </a:xfrm>
          <a:custGeom>
            <a:avLst/>
            <a:gdLst/>
            <a:ahLst/>
            <a:cxnLst/>
            <a:rect l="l" t="t" r="r" b="b"/>
            <a:pathLst>
              <a:path w="120000" h="120000" extrusionOk="0">
                <a:moveTo>
                  <a:pt x="9230" y="0"/>
                </a:moveTo>
                <a:lnTo>
                  <a:pt x="0" y="60000"/>
                </a:lnTo>
                <a:lnTo>
                  <a:pt x="9230" y="120000"/>
                </a:lnTo>
                <a:lnTo>
                  <a:pt x="9230" y="70000"/>
                </a:lnTo>
                <a:lnTo>
                  <a:pt x="7692" y="70000"/>
                </a:lnTo>
                <a:lnTo>
                  <a:pt x="7692" y="50000"/>
                </a:lnTo>
                <a:lnTo>
                  <a:pt x="9230" y="50000"/>
                </a:lnTo>
                <a:lnTo>
                  <a:pt x="9230" y="0"/>
                </a:lnTo>
                <a:close/>
              </a:path>
              <a:path w="120000" h="120000" extrusionOk="0">
                <a:moveTo>
                  <a:pt x="9230" y="50000"/>
                </a:moveTo>
                <a:lnTo>
                  <a:pt x="7692" y="50000"/>
                </a:lnTo>
                <a:lnTo>
                  <a:pt x="7692" y="70000"/>
                </a:lnTo>
                <a:lnTo>
                  <a:pt x="9230" y="70000"/>
                </a:lnTo>
                <a:lnTo>
                  <a:pt x="9230" y="50000"/>
                </a:lnTo>
                <a:close/>
              </a:path>
              <a:path w="120000" h="120000" extrusionOk="0">
                <a:moveTo>
                  <a:pt x="120000" y="50000"/>
                </a:moveTo>
                <a:lnTo>
                  <a:pt x="9230" y="50000"/>
                </a:lnTo>
                <a:lnTo>
                  <a:pt x="9230" y="70000"/>
                </a:lnTo>
                <a:lnTo>
                  <a:pt x="120000" y="70000"/>
                </a:lnTo>
                <a:lnTo>
                  <a:pt x="120000" y="50000"/>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6" name="Google Shape;516;p43"/>
          <p:cNvSpPr/>
          <p:nvPr/>
        </p:nvSpPr>
        <p:spPr>
          <a:xfrm>
            <a:off x="7543800" y="5448300"/>
            <a:ext cx="838200" cy="76200"/>
          </a:xfrm>
          <a:custGeom>
            <a:avLst/>
            <a:gdLst/>
            <a:ahLst/>
            <a:cxnLst/>
            <a:rect l="l" t="t" r="r" b="b"/>
            <a:pathLst>
              <a:path w="120000" h="120000" extrusionOk="0">
                <a:moveTo>
                  <a:pt x="109090" y="0"/>
                </a:moveTo>
                <a:lnTo>
                  <a:pt x="109090" y="120000"/>
                </a:lnTo>
                <a:lnTo>
                  <a:pt x="118181" y="70000"/>
                </a:lnTo>
                <a:lnTo>
                  <a:pt x="110909" y="70000"/>
                </a:lnTo>
                <a:lnTo>
                  <a:pt x="110909" y="50000"/>
                </a:lnTo>
                <a:lnTo>
                  <a:pt x="118181" y="50000"/>
                </a:lnTo>
                <a:lnTo>
                  <a:pt x="109090" y="0"/>
                </a:lnTo>
                <a:close/>
              </a:path>
              <a:path w="120000" h="120000" extrusionOk="0">
                <a:moveTo>
                  <a:pt x="109090" y="50000"/>
                </a:moveTo>
                <a:lnTo>
                  <a:pt x="0" y="50000"/>
                </a:lnTo>
                <a:lnTo>
                  <a:pt x="0" y="70000"/>
                </a:lnTo>
                <a:lnTo>
                  <a:pt x="109090" y="70000"/>
                </a:lnTo>
                <a:lnTo>
                  <a:pt x="109090" y="50000"/>
                </a:lnTo>
                <a:close/>
              </a:path>
              <a:path w="120000" h="120000" extrusionOk="0">
                <a:moveTo>
                  <a:pt x="118181" y="50000"/>
                </a:moveTo>
                <a:lnTo>
                  <a:pt x="110909" y="50000"/>
                </a:lnTo>
                <a:lnTo>
                  <a:pt x="110909" y="70000"/>
                </a:lnTo>
                <a:lnTo>
                  <a:pt x="118181" y="70000"/>
                </a:lnTo>
                <a:lnTo>
                  <a:pt x="120000" y="60000"/>
                </a:lnTo>
                <a:lnTo>
                  <a:pt x="118181" y="50000"/>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7" name="Google Shape;517;p43"/>
          <p:cNvSpPr txBox="1"/>
          <p:nvPr/>
        </p:nvSpPr>
        <p:spPr>
          <a:xfrm>
            <a:off x="6493509" y="4427504"/>
            <a:ext cx="889635" cy="3302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b="1">
                <a:solidFill>
                  <a:schemeClr val="dk1"/>
                </a:solidFill>
                <a:latin typeface="Arial" panose="020B0604020202020204"/>
                <a:ea typeface="Arial" panose="020B0604020202020204"/>
                <a:cs typeface="Arial" panose="020B0604020202020204"/>
                <a:sym typeface="Arial" panose="020B0604020202020204"/>
              </a:rPr>
              <a:t>99.7%</a:t>
            </a: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518" name="Google Shape;518;p43"/>
          <p:cNvSpPr txBox="1"/>
          <p:nvPr/>
        </p:nvSpPr>
        <p:spPr>
          <a:xfrm>
            <a:off x="2123313" y="4503704"/>
            <a:ext cx="635000" cy="3302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b="1">
                <a:solidFill>
                  <a:schemeClr val="dk1"/>
                </a:solidFill>
                <a:latin typeface="Arial" panose="020B0604020202020204"/>
                <a:ea typeface="Arial" panose="020B0604020202020204"/>
                <a:cs typeface="Arial" panose="020B0604020202020204"/>
                <a:sym typeface="Arial" panose="020B0604020202020204"/>
              </a:rPr>
              <a:t>95%</a:t>
            </a: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519" name="Google Shape;519;p43"/>
          <p:cNvSpPr txBox="1"/>
          <p:nvPr/>
        </p:nvSpPr>
        <p:spPr>
          <a:xfrm>
            <a:off x="1926590" y="5380355"/>
            <a:ext cx="1280160" cy="36004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600">
                <a:solidFill>
                  <a:schemeClr val="dk1"/>
                </a:solidFill>
                <a:latin typeface="Arial" panose="020B0604020202020204"/>
                <a:ea typeface="Arial" panose="020B0604020202020204"/>
                <a:cs typeface="Arial" panose="020B0604020202020204"/>
                <a:sym typeface="Arial" panose="020B0604020202020204"/>
              </a:rPr>
              <a:t>μ </a:t>
            </a:r>
            <a:r>
              <a:rPr lang="en-US" sz="2600">
                <a:solidFill>
                  <a:schemeClr val="dk1"/>
                </a:solidFill>
                <a:latin typeface="Noto Sans Symbols"/>
                <a:ea typeface="Noto Sans Symbols"/>
                <a:cs typeface="Noto Sans Symbols"/>
                <a:sym typeface="Noto Sans Symbols"/>
              </a:rPr>
              <a:t>±</a:t>
            </a:r>
            <a:r>
              <a:rPr lang="en-US" sz="260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sz="2600">
                <a:solidFill>
                  <a:schemeClr val="dk1"/>
                </a:solidFill>
                <a:latin typeface="Arial" panose="020B0604020202020204"/>
                <a:ea typeface="Arial" panose="020B0604020202020204"/>
                <a:cs typeface="Arial" panose="020B0604020202020204"/>
                <a:sym typeface="Arial" panose="020B0604020202020204"/>
              </a:rPr>
              <a:t>2σ</a:t>
            </a:r>
            <a:endParaRPr sz="2600">
              <a:solidFill>
                <a:schemeClr val="dk1"/>
              </a:solidFill>
              <a:latin typeface="Arial" panose="020B0604020202020204"/>
              <a:ea typeface="Arial" panose="020B0604020202020204"/>
              <a:cs typeface="Arial" panose="020B0604020202020204"/>
              <a:sym typeface="Arial" panose="020B0604020202020204"/>
            </a:endParaRPr>
          </a:p>
        </p:txBody>
      </p:sp>
      <p:sp>
        <p:nvSpPr>
          <p:cNvPr id="520" name="Google Shape;520;p43"/>
          <p:cNvSpPr/>
          <p:nvPr/>
        </p:nvSpPr>
        <p:spPr>
          <a:xfrm>
            <a:off x="1219200" y="4953000"/>
            <a:ext cx="0" cy="685800"/>
          </a:xfrm>
          <a:custGeom>
            <a:avLst/>
            <a:gdLst/>
            <a:ahLst/>
            <a:cxnLst/>
            <a:rect l="l" t="t" r="r" b="b"/>
            <a:pathLst>
              <a:path w="120000" h="120000" extrusionOk="0">
                <a:moveTo>
                  <a:pt x="0" y="119999"/>
                </a:moveTo>
                <a:lnTo>
                  <a:pt x="0" y="0"/>
                </a:lnTo>
              </a:path>
            </a:pathLst>
          </a:custGeom>
          <a:noFill/>
          <a:ln w="28575" cap="flat" cmpd="sng">
            <a:solidFill>
              <a:srgbClr val="9900FF"/>
            </a:solidFill>
            <a:prstDash val="lgDash"/>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1" name="Google Shape;521;p43"/>
          <p:cNvSpPr/>
          <p:nvPr/>
        </p:nvSpPr>
        <p:spPr>
          <a:xfrm>
            <a:off x="3352800" y="4953000"/>
            <a:ext cx="0" cy="685800"/>
          </a:xfrm>
          <a:custGeom>
            <a:avLst/>
            <a:gdLst/>
            <a:ahLst/>
            <a:cxnLst/>
            <a:rect l="l" t="t" r="r" b="b"/>
            <a:pathLst>
              <a:path w="120000" h="120000" extrusionOk="0">
                <a:moveTo>
                  <a:pt x="0" y="119999"/>
                </a:moveTo>
                <a:lnTo>
                  <a:pt x="0" y="0"/>
                </a:lnTo>
              </a:path>
            </a:pathLst>
          </a:custGeom>
          <a:noFill/>
          <a:ln w="28575" cap="flat" cmpd="sng">
            <a:solidFill>
              <a:srgbClr val="9900FF"/>
            </a:solidFill>
            <a:prstDash val="lgDash"/>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2" name="Google Shape;522;p43"/>
          <p:cNvSpPr/>
          <p:nvPr/>
        </p:nvSpPr>
        <p:spPr>
          <a:xfrm>
            <a:off x="1241425" y="5525896"/>
            <a:ext cx="538480" cy="76200"/>
          </a:xfrm>
          <a:custGeom>
            <a:avLst/>
            <a:gdLst/>
            <a:ahLst/>
            <a:cxnLst/>
            <a:rect l="l" t="t" r="r" b="b"/>
            <a:pathLst>
              <a:path w="120000" h="120000" extrusionOk="0">
                <a:moveTo>
                  <a:pt x="16952" y="0"/>
                </a:moveTo>
                <a:lnTo>
                  <a:pt x="0" y="60198"/>
                </a:lnTo>
                <a:lnTo>
                  <a:pt x="17009" y="119938"/>
                </a:lnTo>
                <a:lnTo>
                  <a:pt x="16985" y="69998"/>
                </a:lnTo>
                <a:lnTo>
                  <a:pt x="14150" y="69998"/>
                </a:lnTo>
                <a:lnTo>
                  <a:pt x="14150" y="49998"/>
                </a:lnTo>
                <a:lnTo>
                  <a:pt x="16976" y="49940"/>
                </a:lnTo>
                <a:lnTo>
                  <a:pt x="16952" y="0"/>
                </a:lnTo>
                <a:close/>
              </a:path>
              <a:path w="120000" h="120000" extrusionOk="0">
                <a:moveTo>
                  <a:pt x="16976" y="49940"/>
                </a:moveTo>
                <a:lnTo>
                  <a:pt x="14150" y="49998"/>
                </a:lnTo>
                <a:lnTo>
                  <a:pt x="14150" y="69998"/>
                </a:lnTo>
                <a:lnTo>
                  <a:pt x="16985" y="69940"/>
                </a:lnTo>
                <a:lnTo>
                  <a:pt x="16976" y="49940"/>
                </a:lnTo>
                <a:close/>
              </a:path>
              <a:path w="120000" h="120000" extrusionOk="0">
                <a:moveTo>
                  <a:pt x="16985" y="69940"/>
                </a:moveTo>
                <a:lnTo>
                  <a:pt x="14150" y="69998"/>
                </a:lnTo>
                <a:lnTo>
                  <a:pt x="16985" y="69998"/>
                </a:lnTo>
                <a:close/>
              </a:path>
              <a:path w="120000" h="120000" extrusionOk="0">
                <a:moveTo>
                  <a:pt x="119915" y="47798"/>
                </a:moveTo>
                <a:lnTo>
                  <a:pt x="16976" y="49940"/>
                </a:lnTo>
                <a:lnTo>
                  <a:pt x="16985" y="69940"/>
                </a:lnTo>
                <a:lnTo>
                  <a:pt x="119943" y="67798"/>
                </a:lnTo>
                <a:lnTo>
                  <a:pt x="119915" y="47798"/>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3" name="Google Shape;523;p43"/>
          <p:cNvSpPr/>
          <p:nvPr/>
        </p:nvSpPr>
        <p:spPr>
          <a:xfrm>
            <a:off x="2971800" y="5524500"/>
            <a:ext cx="381000" cy="76200"/>
          </a:xfrm>
          <a:custGeom>
            <a:avLst/>
            <a:gdLst/>
            <a:ahLst/>
            <a:cxnLst/>
            <a:rect l="l" t="t" r="r" b="b"/>
            <a:pathLst>
              <a:path w="120000" h="120000" extrusionOk="0">
                <a:moveTo>
                  <a:pt x="96000" y="0"/>
                </a:moveTo>
                <a:lnTo>
                  <a:pt x="96000" y="120000"/>
                </a:lnTo>
                <a:lnTo>
                  <a:pt x="116000" y="70000"/>
                </a:lnTo>
                <a:lnTo>
                  <a:pt x="100000" y="70000"/>
                </a:lnTo>
                <a:lnTo>
                  <a:pt x="100000" y="50000"/>
                </a:lnTo>
                <a:lnTo>
                  <a:pt x="116000" y="50000"/>
                </a:lnTo>
                <a:lnTo>
                  <a:pt x="96000" y="0"/>
                </a:lnTo>
                <a:close/>
              </a:path>
              <a:path w="120000" h="120000" extrusionOk="0">
                <a:moveTo>
                  <a:pt x="96000" y="50000"/>
                </a:moveTo>
                <a:lnTo>
                  <a:pt x="0" y="50000"/>
                </a:lnTo>
                <a:lnTo>
                  <a:pt x="0" y="70000"/>
                </a:lnTo>
                <a:lnTo>
                  <a:pt x="96000" y="70000"/>
                </a:lnTo>
                <a:lnTo>
                  <a:pt x="96000" y="50000"/>
                </a:lnTo>
                <a:close/>
              </a:path>
              <a:path w="120000" h="120000" extrusionOk="0">
                <a:moveTo>
                  <a:pt x="116000" y="50000"/>
                </a:moveTo>
                <a:lnTo>
                  <a:pt x="100000" y="50000"/>
                </a:lnTo>
                <a:lnTo>
                  <a:pt x="100000" y="70000"/>
                </a:lnTo>
                <a:lnTo>
                  <a:pt x="116000" y="70000"/>
                </a:lnTo>
                <a:lnTo>
                  <a:pt x="120000" y="60000"/>
                </a:lnTo>
                <a:lnTo>
                  <a:pt x="116000" y="50000"/>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311560" y="5824800"/>
              <a:ext cx="4866480" cy="87120"/>
            </p14:xfrm>
          </p:contentPart>
        </mc:Choice>
        <mc:Fallback>
          <p:pic>
            <p:nvPicPr>
              <p:cNvPr id="2" name="Ink 1"/>
              <p:cNvPicPr/>
              <p:nvPr/>
            </p:nvPicPr>
            <p:blipFill>
              <a:blip r:embed="rId4"/>
              <a:stretch>
                <a:fillRect/>
              </a:stretch>
            </p:blipFill>
            <p:spPr>
              <a:xfrm>
                <a:off x="2305800" y="5819040"/>
                <a:ext cx="4876920" cy="97560"/>
              </a:xfrm>
              <a:prstGeom prst="rect">
                <a:avLst/>
              </a:prstGeom>
            </p:spPr>
          </p:pic>
        </mc:Fallback>
      </mc:AlternateContent>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44"/>
          <p:cNvSpPr txBox="1"/>
          <p:nvPr/>
        </p:nvSpPr>
        <p:spPr>
          <a:xfrm>
            <a:off x="979119" y="1437963"/>
            <a:ext cx="7373620" cy="2142490"/>
          </a:xfrm>
          <a:prstGeom prst="rect">
            <a:avLst/>
          </a:prstGeom>
          <a:noFill/>
          <a:ln>
            <a:noFill/>
          </a:ln>
        </p:spPr>
        <p:txBody>
          <a:bodyPr spcFirstLastPara="1" wrap="square" lIns="0" tIns="0" rIns="0" bIns="0" anchor="t" anchorCtr="0">
            <a:noAutofit/>
          </a:bodyPr>
          <a:lstStyle/>
          <a:p>
            <a:pPr marL="355600" marR="292100" lvl="0" indent="-342900" algn="l" rtl="0">
              <a:lnSpc>
                <a:spcPct val="100000"/>
              </a:lnSpc>
              <a:spcBef>
                <a:spcPts val="0"/>
              </a:spcBef>
              <a:spcAft>
                <a:spcPts val="0"/>
              </a:spcAft>
              <a:buClr>
                <a:schemeClr val="dk1"/>
              </a:buClr>
              <a:buSzPts val="2200"/>
              <a:buFont typeface="Arial" panose="020B0604020202020204"/>
              <a:buChar char="•"/>
            </a:pP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Regardless of how the data are distributed, at least (1 - 1/k</a:t>
            </a:r>
            <a:r>
              <a:rPr lang="en-US" sz="2175" baseline="30000">
                <a:solidFill>
                  <a:schemeClr val="dk1"/>
                </a:solidFill>
                <a:latin typeface="Book Antiqua" panose="02040602050305030304"/>
                <a:ea typeface="Book Antiqua" panose="02040602050305030304"/>
                <a:cs typeface="Book Antiqua" panose="02040602050305030304"/>
                <a:sym typeface="Book Antiqua" panose="02040602050305030304"/>
              </a:rPr>
              <a:t>2</a:t>
            </a: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 x 100% of the values will fall within k standard deviations of the mean (for k &gt; 1)</a:t>
            </a:r>
            <a:endParaRPr sz="22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206375" algn="l" rtl="0">
              <a:lnSpc>
                <a:spcPct val="100000"/>
              </a:lnSpc>
              <a:spcBef>
                <a:spcPts val="45"/>
              </a:spcBef>
              <a:spcAft>
                <a:spcPts val="0"/>
              </a:spcAft>
              <a:buClr>
                <a:schemeClr val="dk1"/>
              </a:buClr>
              <a:buSzPts val="3250"/>
              <a:buFont typeface="Arial" panose="020B0604020202020204"/>
              <a:buNone/>
            </a:pPr>
            <a:endParaRPr sz="32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355600" marR="5080" lvl="0" indent="-342900" algn="l" rtl="0">
              <a:lnSpc>
                <a:spcPct val="68000"/>
              </a:lnSpc>
              <a:spcBef>
                <a:spcPts val="0"/>
              </a:spcBef>
              <a:spcAft>
                <a:spcPts val="0"/>
              </a:spcAft>
              <a:buClr>
                <a:schemeClr val="dk1"/>
              </a:buClr>
              <a:buSzPts val="2200"/>
              <a:buFont typeface="Arial" panose="020B0604020202020204"/>
              <a:buChar char="•"/>
            </a:pP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For Example, when k=2, at least 75% of the values of any data set will be within	</a:t>
            </a:r>
            <a:r>
              <a:rPr lang="en-US" sz="3900" baseline="-25000">
                <a:solidFill>
                  <a:schemeClr val="dk1"/>
                </a:solidFill>
                <a:latin typeface="Arial" panose="020B0604020202020204"/>
                <a:ea typeface="Arial" panose="020B0604020202020204"/>
                <a:cs typeface="Arial" panose="020B0604020202020204"/>
                <a:sym typeface="Arial" panose="020B0604020202020204"/>
              </a:rPr>
              <a:t>μ </a:t>
            </a:r>
            <a:r>
              <a:rPr lang="en-US" sz="3900" baseline="-25000">
                <a:solidFill>
                  <a:schemeClr val="dk1"/>
                </a:solidFill>
                <a:latin typeface="Noto Sans Symbols"/>
                <a:ea typeface="Noto Sans Symbols"/>
                <a:cs typeface="Noto Sans Symbols"/>
                <a:sym typeface="Noto Sans Symbols"/>
              </a:rPr>
              <a:t>±</a:t>
            </a:r>
            <a:r>
              <a:rPr lang="en-US" sz="39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sz="3900" baseline="-25000">
                <a:solidFill>
                  <a:schemeClr val="dk1"/>
                </a:solidFill>
                <a:latin typeface="Arial" panose="020B0604020202020204"/>
                <a:ea typeface="Arial" panose="020B0604020202020204"/>
                <a:cs typeface="Arial" panose="020B0604020202020204"/>
                <a:sym typeface="Arial" panose="020B0604020202020204"/>
              </a:rPr>
              <a:t>2σ</a:t>
            </a:r>
            <a:endParaRPr sz="3900" baseline="-25000">
              <a:solidFill>
                <a:schemeClr val="dk1"/>
              </a:solidFill>
              <a:latin typeface="Arial" panose="020B0604020202020204"/>
              <a:ea typeface="Arial" panose="020B0604020202020204"/>
              <a:cs typeface="Arial" panose="020B0604020202020204"/>
              <a:sym typeface="Arial" panose="020B0604020202020204"/>
            </a:endParaRPr>
          </a:p>
        </p:txBody>
      </p:sp>
      <p:sp>
        <p:nvSpPr>
          <p:cNvPr id="529" name="Google Shape;529;p44"/>
          <p:cNvSpPr txBox="1"/>
          <p:nvPr/>
        </p:nvSpPr>
        <p:spPr>
          <a:xfrm>
            <a:off x="3423284" y="721196"/>
            <a:ext cx="2702560" cy="3810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rgbClr val="1F487C"/>
                </a:solidFill>
                <a:latin typeface="Book Antiqua" panose="02040602050305030304"/>
                <a:ea typeface="Book Antiqua" panose="02040602050305030304"/>
                <a:cs typeface="Book Antiqua" panose="02040602050305030304"/>
                <a:sym typeface="Book Antiqua" panose="02040602050305030304"/>
              </a:rPr>
              <a:t>Chebyshev Rule</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839160" y="1736640"/>
              <a:ext cx="7016040" cy="4230360"/>
            </p14:xfrm>
          </p:contentPart>
        </mc:Choice>
        <mc:Fallback>
          <p:pic>
            <p:nvPicPr>
              <p:cNvPr id="2" name="Ink 1"/>
              <p:cNvPicPr/>
              <p:nvPr/>
            </p:nvPicPr>
            <p:blipFill>
              <a:blip r:embed="rId4"/>
              <a:stretch>
                <a:fillRect/>
              </a:stretch>
            </p:blipFill>
            <p:spPr>
              <a:xfrm>
                <a:off x="829800" y="1731600"/>
                <a:ext cx="7031160" cy="4242600"/>
              </a:xfrm>
              <a:prstGeom prst="rect">
                <a:avLst/>
              </a:prstGeom>
            </p:spPr>
          </p:pic>
        </mc:Fallback>
      </mc:AlternateContent>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45"/>
          <p:cNvSpPr txBox="1"/>
          <p:nvPr/>
        </p:nvSpPr>
        <p:spPr>
          <a:xfrm>
            <a:off x="2290952" y="367862"/>
            <a:ext cx="4560570" cy="3810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The Five Number Summary</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535" name="Google Shape;535;p45"/>
          <p:cNvSpPr txBox="1"/>
          <p:nvPr/>
        </p:nvSpPr>
        <p:spPr>
          <a:xfrm>
            <a:off x="688340" y="1907404"/>
            <a:ext cx="7534275" cy="3168015"/>
          </a:xfrm>
          <a:prstGeom prst="rect">
            <a:avLst/>
          </a:prstGeom>
          <a:noFill/>
          <a:ln>
            <a:noFill/>
          </a:ln>
        </p:spPr>
        <p:txBody>
          <a:bodyPr spcFirstLastPara="1" wrap="square" lIns="0" tIns="0" rIns="0" bIns="0" anchor="t" anchorCtr="0">
            <a:noAutofit/>
          </a:bodyPr>
          <a:lstStyle/>
          <a:p>
            <a:pPr marL="12700" marR="5080" lvl="0" indent="0" algn="l" rtl="0">
              <a:lnSpc>
                <a:spcPct val="100000"/>
              </a:lnSpc>
              <a:spcBef>
                <a:spcPts val="0"/>
              </a:spcBef>
              <a:spcAft>
                <a:spcPts val="0"/>
              </a:spcAft>
              <a:buNone/>
            </a:pPr>
            <a:r>
              <a:rPr lang="en-US" sz="2200">
                <a:solidFill>
                  <a:schemeClr val="dk1"/>
                </a:solidFill>
                <a:latin typeface="Times New Roman" panose="02020603050405020304"/>
                <a:ea typeface="Times New Roman" panose="02020603050405020304"/>
                <a:cs typeface="Times New Roman" panose="02020603050405020304"/>
                <a:sym typeface="Times New Roman" panose="02020603050405020304"/>
              </a:rPr>
              <a:t>The five numbers that help describe the center, spread and shape of data are:</a:t>
            </a:r>
            <a:endParaRPr sz="22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742950" marR="0" lvl="0" indent="-285115" algn="l" rtl="0">
              <a:lnSpc>
                <a:spcPct val="80000"/>
              </a:lnSpc>
              <a:spcBef>
                <a:spcPts val="1285"/>
              </a:spcBef>
              <a:spcAft>
                <a:spcPts val="0"/>
              </a:spcAft>
              <a:buClr>
                <a:schemeClr val="dk1"/>
              </a:buClr>
              <a:buSzPts val="3450"/>
              <a:buFont typeface="Noto Sans Symbols"/>
              <a:buChar char="▪"/>
            </a:pPr>
            <a:r>
              <a:rPr lang="en-US" sz="4050" baseline="30000">
                <a:solidFill>
                  <a:schemeClr val="dk1"/>
                </a:solidFill>
                <a:latin typeface="Times New Roman" panose="02020603050405020304"/>
                <a:ea typeface="Times New Roman" panose="02020603050405020304"/>
                <a:cs typeface="Times New Roman" panose="02020603050405020304"/>
                <a:sym typeface="Times New Roman" panose="02020603050405020304"/>
              </a:rPr>
              <a:t>X</a:t>
            </a: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smallest</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742950" marR="0" lvl="0" indent="-285115" algn="l" rtl="0">
              <a:lnSpc>
                <a:spcPct val="120000"/>
              </a:lnSpc>
              <a:spcBef>
                <a:spcPts val="0"/>
              </a:spcBef>
              <a:spcAft>
                <a:spcPts val="0"/>
              </a:spcAft>
              <a:buClr>
                <a:schemeClr val="dk1"/>
              </a:buClr>
              <a:buSzPts val="2300"/>
              <a:buFont typeface="Noto Sans Symbols"/>
              <a:buChar char="▪"/>
            </a:pPr>
            <a:r>
              <a:rPr lang="en-US" sz="2700">
                <a:solidFill>
                  <a:schemeClr val="dk1"/>
                </a:solidFill>
                <a:latin typeface="Times New Roman" panose="02020603050405020304"/>
                <a:ea typeface="Times New Roman" panose="02020603050405020304"/>
                <a:cs typeface="Times New Roman" panose="02020603050405020304"/>
                <a:sym typeface="Times New Roman" panose="02020603050405020304"/>
              </a:rPr>
              <a:t>First Quartile (Q</a:t>
            </a:r>
            <a:r>
              <a:rPr lang="en-US" sz="27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1</a:t>
            </a:r>
            <a:r>
              <a:rPr lang="en-US" sz="270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endParaRPr sz="27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742950" marR="0" lvl="0" indent="-285115" algn="l" rtl="0">
              <a:lnSpc>
                <a:spcPct val="100000"/>
              </a:lnSpc>
              <a:spcBef>
                <a:spcPts val="650"/>
              </a:spcBef>
              <a:spcAft>
                <a:spcPts val="0"/>
              </a:spcAft>
              <a:buClr>
                <a:schemeClr val="dk1"/>
              </a:buClr>
              <a:buSzPts val="2300"/>
              <a:buFont typeface="Noto Sans Symbols"/>
              <a:buChar char="▪"/>
            </a:pPr>
            <a:r>
              <a:rPr lang="en-US" sz="2700">
                <a:solidFill>
                  <a:schemeClr val="dk1"/>
                </a:solidFill>
                <a:latin typeface="Times New Roman" panose="02020603050405020304"/>
                <a:ea typeface="Times New Roman" panose="02020603050405020304"/>
                <a:cs typeface="Times New Roman" panose="02020603050405020304"/>
                <a:sym typeface="Times New Roman" panose="02020603050405020304"/>
              </a:rPr>
              <a:t>Median (Q</a:t>
            </a:r>
            <a:r>
              <a:rPr lang="en-US" sz="27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2</a:t>
            </a:r>
            <a:r>
              <a:rPr lang="en-US" sz="270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endParaRPr sz="27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742950" marR="0" lvl="0" indent="-285115" algn="l" rtl="0">
              <a:lnSpc>
                <a:spcPct val="100000"/>
              </a:lnSpc>
              <a:spcBef>
                <a:spcPts val="645"/>
              </a:spcBef>
              <a:spcAft>
                <a:spcPts val="0"/>
              </a:spcAft>
              <a:buClr>
                <a:schemeClr val="dk1"/>
              </a:buClr>
              <a:buSzPts val="2300"/>
              <a:buFont typeface="Noto Sans Symbols"/>
              <a:buChar char="▪"/>
            </a:pPr>
            <a:r>
              <a:rPr lang="en-US" sz="2700">
                <a:solidFill>
                  <a:schemeClr val="dk1"/>
                </a:solidFill>
                <a:latin typeface="Times New Roman" panose="02020603050405020304"/>
                <a:ea typeface="Times New Roman" panose="02020603050405020304"/>
                <a:cs typeface="Times New Roman" panose="02020603050405020304"/>
                <a:sym typeface="Times New Roman" panose="02020603050405020304"/>
              </a:rPr>
              <a:t>Third Quartile (Q</a:t>
            </a:r>
            <a:r>
              <a:rPr lang="en-US" sz="27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3</a:t>
            </a:r>
            <a:r>
              <a:rPr lang="en-US" sz="270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endParaRPr sz="27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742950" marR="0" lvl="0" indent="-285115" algn="l" rtl="0">
              <a:lnSpc>
                <a:spcPct val="78000"/>
              </a:lnSpc>
              <a:spcBef>
                <a:spcPts val="1305"/>
              </a:spcBef>
              <a:spcAft>
                <a:spcPts val="0"/>
              </a:spcAft>
              <a:buClr>
                <a:schemeClr val="dk1"/>
              </a:buClr>
              <a:buSzPts val="3450"/>
              <a:buFont typeface="Noto Sans Symbols"/>
              <a:buChar char="▪"/>
            </a:pPr>
            <a:r>
              <a:rPr lang="en-US" sz="4050" baseline="30000">
                <a:solidFill>
                  <a:schemeClr val="dk1"/>
                </a:solidFill>
                <a:latin typeface="Times New Roman" panose="02020603050405020304"/>
                <a:ea typeface="Times New Roman" panose="02020603050405020304"/>
                <a:cs typeface="Times New Roman" panose="02020603050405020304"/>
                <a:sym typeface="Times New Roman" panose="02020603050405020304"/>
              </a:rPr>
              <a:t>X</a:t>
            </a: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largest</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3493440" y="3813120"/>
              <a:ext cx="518040" cy="162360"/>
            </p14:xfrm>
          </p:contentPart>
        </mc:Choice>
        <mc:Fallback>
          <p:pic>
            <p:nvPicPr>
              <p:cNvPr id="2" name="Ink 1"/>
              <p:cNvPicPr/>
              <p:nvPr/>
            </p:nvPicPr>
            <p:blipFill>
              <a:blip r:embed="rId4"/>
              <a:stretch>
                <a:fillRect/>
              </a:stretch>
            </p:blipFill>
            <p:spPr>
              <a:xfrm>
                <a:off x="3487680" y="3807720"/>
                <a:ext cx="529560" cy="171720"/>
              </a:xfrm>
              <a:prstGeom prst="rect">
                <a:avLst/>
              </a:prstGeom>
            </p:spPr>
          </p:pic>
        </mc:Fallback>
      </mc:AlternateContent>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46"/>
          <p:cNvSpPr txBox="1"/>
          <p:nvPr/>
        </p:nvSpPr>
        <p:spPr>
          <a:xfrm>
            <a:off x="2956941" y="550508"/>
            <a:ext cx="3861435" cy="386003"/>
          </a:xfrm>
          <a:prstGeom prst="rect">
            <a:avLst/>
          </a:prstGeom>
          <a:noFill/>
          <a:ln>
            <a:noFill/>
          </a:ln>
        </p:spPr>
        <p:txBody>
          <a:bodyPr spcFirstLastPara="1" wrap="square" lIns="0" tIns="0" rIns="0" bIns="0" anchor="t" anchorCtr="0">
            <a:noAutofit/>
          </a:bodyPr>
          <a:lstStyle/>
          <a:p>
            <a:pPr marL="0" marR="0" lvl="0" indent="0" algn="ctr" rtl="0">
              <a:lnSpc>
                <a:spcPct val="108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Distribution Shape</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541" name="Google Shape;541;p46"/>
          <p:cNvSpPr txBox="1"/>
          <p:nvPr/>
        </p:nvSpPr>
        <p:spPr>
          <a:xfrm>
            <a:off x="6266815" y="2078323"/>
            <a:ext cx="2557145" cy="432434"/>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3200">
                <a:solidFill>
                  <a:schemeClr val="dk1"/>
                </a:solidFill>
                <a:latin typeface="Arial" panose="020B0604020202020204"/>
                <a:ea typeface="Arial" panose="020B0604020202020204"/>
                <a:cs typeface="Arial" panose="020B0604020202020204"/>
                <a:sym typeface="Arial" panose="020B0604020202020204"/>
              </a:rPr>
              <a:t>Right-Skewed</a:t>
            </a:r>
            <a:endParaRPr sz="3200">
              <a:solidFill>
                <a:schemeClr val="dk1"/>
              </a:solidFill>
              <a:latin typeface="Arial" panose="020B0604020202020204"/>
              <a:ea typeface="Arial" panose="020B0604020202020204"/>
              <a:cs typeface="Arial" panose="020B0604020202020204"/>
              <a:sym typeface="Arial" panose="020B0604020202020204"/>
            </a:endParaRPr>
          </a:p>
        </p:txBody>
      </p:sp>
      <p:sp>
        <p:nvSpPr>
          <p:cNvPr id="542" name="Google Shape;542;p46"/>
          <p:cNvSpPr txBox="1"/>
          <p:nvPr/>
        </p:nvSpPr>
        <p:spPr>
          <a:xfrm>
            <a:off x="458825" y="2078323"/>
            <a:ext cx="2285365" cy="432434"/>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3200">
                <a:solidFill>
                  <a:schemeClr val="dk1"/>
                </a:solidFill>
                <a:latin typeface="Arial" panose="020B0604020202020204"/>
                <a:ea typeface="Arial" panose="020B0604020202020204"/>
                <a:cs typeface="Arial" panose="020B0604020202020204"/>
                <a:sym typeface="Arial" panose="020B0604020202020204"/>
              </a:rPr>
              <a:t>Left-Skewed</a:t>
            </a:r>
            <a:endParaRPr sz="3200">
              <a:solidFill>
                <a:schemeClr val="dk1"/>
              </a:solidFill>
              <a:latin typeface="Arial" panose="020B0604020202020204"/>
              <a:ea typeface="Arial" panose="020B0604020202020204"/>
              <a:cs typeface="Arial" panose="020B0604020202020204"/>
              <a:sym typeface="Arial" panose="020B0604020202020204"/>
            </a:endParaRPr>
          </a:p>
        </p:txBody>
      </p:sp>
      <p:sp>
        <p:nvSpPr>
          <p:cNvPr id="543" name="Google Shape;543;p46"/>
          <p:cNvSpPr txBox="1"/>
          <p:nvPr/>
        </p:nvSpPr>
        <p:spPr>
          <a:xfrm>
            <a:off x="3659885" y="2078323"/>
            <a:ext cx="1945639" cy="432434"/>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3200">
                <a:solidFill>
                  <a:schemeClr val="dk1"/>
                </a:solidFill>
                <a:latin typeface="Arial" panose="020B0604020202020204"/>
                <a:ea typeface="Arial" panose="020B0604020202020204"/>
                <a:cs typeface="Arial" panose="020B0604020202020204"/>
                <a:sym typeface="Arial" panose="020B0604020202020204"/>
              </a:rPr>
              <a:t>Symmetric</a:t>
            </a:r>
            <a:endParaRPr sz="3200">
              <a:solidFill>
                <a:schemeClr val="dk1"/>
              </a:solidFill>
              <a:latin typeface="Arial" panose="020B0604020202020204"/>
              <a:ea typeface="Arial" panose="020B0604020202020204"/>
              <a:cs typeface="Arial" panose="020B0604020202020204"/>
              <a:sym typeface="Arial" panose="020B0604020202020204"/>
            </a:endParaRPr>
          </a:p>
        </p:txBody>
      </p:sp>
      <p:sp>
        <p:nvSpPr>
          <p:cNvPr id="544" name="Google Shape;544;p46"/>
          <p:cNvSpPr/>
          <p:nvPr/>
        </p:nvSpPr>
        <p:spPr>
          <a:xfrm>
            <a:off x="6705600" y="3360801"/>
            <a:ext cx="0" cy="609600"/>
          </a:xfrm>
          <a:custGeom>
            <a:avLst/>
            <a:gdLst/>
            <a:ahLst/>
            <a:cxnLst/>
            <a:rect l="l" t="t" r="r" b="b"/>
            <a:pathLst>
              <a:path w="120000" h="120000" extrusionOk="0">
                <a:moveTo>
                  <a:pt x="0" y="0"/>
                </a:moveTo>
                <a:lnTo>
                  <a:pt x="0" y="120000"/>
                </a:lnTo>
              </a:path>
            </a:pathLst>
          </a:custGeom>
          <a:noFill/>
          <a:ln w="25400"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45" name="Google Shape;545;p46"/>
          <p:cNvSpPr/>
          <p:nvPr/>
        </p:nvSpPr>
        <p:spPr>
          <a:xfrm>
            <a:off x="6934200" y="2819400"/>
            <a:ext cx="0" cy="1143000"/>
          </a:xfrm>
          <a:custGeom>
            <a:avLst/>
            <a:gdLst/>
            <a:ahLst/>
            <a:cxnLst/>
            <a:rect l="l" t="t" r="r" b="b"/>
            <a:pathLst>
              <a:path w="120000" h="120000" extrusionOk="0">
                <a:moveTo>
                  <a:pt x="0" y="0"/>
                </a:moveTo>
                <a:lnTo>
                  <a:pt x="0" y="120000"/>
                </a:lnTo>
              </a:path>
            </a:pathLst>
          </a:custGeom>
          <a:noFill/>
          <a:ln w="25400"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46" name="Google Shape;546;p46"/>
          <p:cNvSpPr/>
          <p:nvPr/>
        </p:nvSpPr>
        <p:spPr>
          <a:xfrm>
            <a:off x="7635875" y="3809238"/>
            <a:ext cx="25400" cy="0"/>
          </a:xfrm>
          <a:custGeom>
            <a:avLst/>
            <a:gdLst/>
            <a:ahLst/>
            <a:cxnLst/>
            <a:rect l="l" t="t" r="r" b="b"/>
            <a:pathLst>
              <a:path w="120000" h="120000" extrusionOk="0">
                <a:moveTo>
                  <a:pt x="0" y="0"/>
                </a:moveTo>
                <a:lnTo>
                  <a:pt x="119999" y="0"/>
                </a:lnTo>
              </a:path>
            </a:pathLst>
          </a:custGeom>
          <a:noFill/>
          <a:ln w="9525"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47" name="Google Shape;547;p46"/>
          <p:cNvSpPr/>
          <p:nvPr/>
        </p:nvSpPr>
        <p:spPr>
          <a:xfrm>
            <a:off x="2209800" y="3055873"/>
            <a:ext cx="0" cy="914400"/>
          </a:xfrm>
          <a:custGeom>
            <a:avLst/>
            <a:gdLst/>
            <a:ahLst/>
            <a:cxnLst/>
            <a:rect l="l" t="t" r="r" b="b"/>
            <a:pathLst>
              <a:path w="120000" h="120000" extrusionOk="0">
                <a:moveTo>
                  <a:pt x="0" y="0"/>
                </a:moveTo>
                <a:lnTo>
                  <a:pt x="0" y="120000"/>
                </a:lnTo>
              </a:path>
            </a:pathLst>
          </a:custGeom>
          <a:noFill/>
          <a:ln w="25400"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48" name="Google Shape;548;p46"/>
          <p:cNvSpPr/>
          <p:nvPr/>
        </p:nvSpPr>
        <p:spPr>
          <a:xfrm>
            <a:off x="1905000" y="2979673"/>
            <a:ext cx="0" cy="990600"/>
          </a:xfrm>
          <a:custGeom>
            <a:avLst/>
            <a:gdLst/>
            <a:ahLst/>
            <a:cxnLst/>
            <a:rect l="l" t="t" r="r" b="b"/>
            <a:pathLst>
              <a:path w="120000" h="120000" extrusionOk="0">
                <a:moveTo>
                  <a:pt x="0" y="0"/>
                </a:moveTo>
                <a:lnTo>
                  <a:pt x="0" y="120000"/>
                </a:lnTo>
              </a:path>
            </a:pathLst>
          </a:custGeom>
          <a:noFill/>
          <a:ln w="25400"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49" name="Google Shape;549;p46"/>
          <p:cNvSpPr/>
          <p:nvPr/>
        </p:nvSpPr>
        <p:spPr>
          <a:xfrm>
            <a:off x="1295400" y="3733800"/>
            <a:ext cx="0" cy="228600"/>
          </a:xfrm>
          <a:custGeom>
            <a:avLst/>
            <a:gdLst/>
            <a:ahLst/>
            <a:cxnLst/>
            <a:rect l="l" t="t" r="r" b="b"/>
            <a:pathLst>
              <a:path w="120000" h="120000" extrusionOk="0">
                <a:moveTo>
                  <a:pt x="0" y="0"/>
                </a:moveTo>
                <a:lnTo>
                  <a:pt x="0" y="120000"/>
                </a:lnTo>
              </a:path>
            </a:pathLst>
          </a:custGeom>
          <a:noFill/>
          <a:ln w="25400"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0" name="Google Shape;550;p46"/>
          <p:cNvSpPr/>
          <p:nvPr/>
        </p:nvSpPr>
        <p:spPr>
          <a:xfrm>
            <a:off x="4495800" y="2751073"/>
            <a:ext cx="0" cy="1219200"/>
          </a:xfrm>
          <a:custGeom>
            <a:avLst/>
            <a:gdLst/>
            <a:ahLst/>
            <a:cxnLst/>
            <a:rect l="l" t="t" r="r" b="b"/>
            <a:pathLst>
              <a:path w="120000" h="120000" extrusionOk="0">
                <a:moveTo>
                  <a:pt x="0" y="0"/>
                </a:moveTo>
                <a:lnTo>
                  <a:pt x="0" y="120000"/>
                </a:lnTo>
              </a:path>
            </a:pathLst>
          </a:custGeom>
          <a:noFill/>
          <a:ln w="25400"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1" name="Google Shape;551;p46"/>
          <p:cNvSpPr/>
          <p:nvPr/>
        </p:nvSpPr>
        <p:spPr>
          <a:xfrm>
            <a:off x="4191000" y="3208401"/>
            <a:ext cx="0" cy="762000"/>
          </a:xfrm>
          <a:custGeom>
            <a:avLst/>
            <a:gdLst/>
            <a:ahLst/>
            <a:cxnLst/>
            <a:rect l="l" t="t" r="r" b="b"/>
            <a:pathLst>
              <a:path w="120000" h="120000" extrusionOk="0">
                <a:moveTo>
                  <a:pt x="0" y="0"/>
                </a:moveTo>
                <a:lnTo>
                  <a:pt x="0" y="120000"/>
                </a:lnTo>
              </a:path>
            </a:pathLst>
          </a:custGeom>
          <a:noFill/>
          <a:ln w="25400"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2" name="Google Shape;552;p46"/>
          <p:cNvSpPr/>
          <p:nvPr/>
        </p:nvSpPr>
        <p:spPr>
          <a:xfrm>
            <a:off x="4800600" y="3208401"/>
            <a:ext cx="0" cy="762000"/>
          </a:xfrm>
          <a:custGeom>
            <a:avLst/>
            <a:gdLst/>
            <a:ahLst/>
            <a:cxnLst/>
            <a:rect l="l" t="t" r="r" b="b"/>
            <a:pathLst>
              <a:path w="120000" h="120000" extrusionOk="0">
                <a:moveTo>
                  <a:pt x="0" y="0"/>
                </a:moveTo>
                <a:lnTo>
                  <a:pt x="0" y="120000"/>
                </a:lnTo>
              </a:path>
            </a:pathLst>
          </a:custGeom>
          <a:noFill/>
          <a:ln w="25400"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3" name="Google Shape;553;p46"/>
          <p:cNvSpPr/>
          <p:nvPr/>
        </p:nvSpPr>
        <p:spPr>
          <a:xfrm>
            <a:off x="2133600" y="2827273"/>
            <a:ext cx="460375" cy="1097280"/>
          </a:xfrm>
          <a:custGeom>
            <a:avLst/>
            <a:gdLst/>
            <a:ahLst/>
            <a:cxnLst/>
            <a:rect l="l" t="t" r="r" b="b"/>
            <a:pathLst>
              <a:path w="120000" h="120000" extrusionOk="0">
                <a:moveTo>
                  <a:pt x="120000" y="119972"/>
                </a:moveTo>
                <a:lnTo>
                  <a:pt x="107188" y="118750"/>
                </a:lnTo>
                <a:lnTo>
                  <a:pt x="95172" y="115277"/>
                </a:lnTo>
                <a:lnTo>
                  <a:pt x="82361" y="108861"/>
                </a:lnTo>
                <a:lnTo>
                  <a:pt x="75740" y="103819"/>
                </a:lnTo>
                <a:lnTo>
                  <a:pt x="63326" y="90111"/>
                </a:lnTo>
                <a:lnTo>
                  <a:pt x="50482" y="70486"/>
                </a:lnTo>
                <a:lnTo>
                  <a:pt x="38499" y="46875"/>
                </a:lnTo>
                <a:lnTo>
                  <a:pt x="31878" y="35069"/>
                </a:lnTo>
                <a:lnTo>
                  <a:pt x="25655" y="23611"/>
                </a:lnTo>
                <a:lnTo>
                  <a:pt x="19034" y="13888"/>
                </a:lnTo>
                <a:lnTo>
                  <a:pt x="12811" y="6430"/>
                </a:lnTo>
                <a:lnTo>
                  <a:pt x="6190" y="1736"/>
                </a:lnTo>
                <a:lnTo>
                  <a:pt x="0"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4" name="Google Shape;554;p46"/>
          <p:cNvSpPr/>
          <p:nvPr/>
        </p:nvSpPr>
        <p:spPr>
          <a:xfrm>
            <a:off x="685800" y="2827273"/>
            <a:ext cx="1459230" cy="1097280"/>
          </a:xfrm>
          <a:custGeom>
            <a:avLst/>
            <a:gdLst/>
            <a:ahLst/>
            <a:cxnLst/>
            <a:rect l="l" t="t" r="r" b="b"/>
            <a:pathLst>
              <a:path w="120000" h="120000" extrusionOk="0">
                <a:moveTo>
                  <a:pt x="0" y="119972"/>
                </a:moveTo>
                <a:lnTo>
                  <a:pt x="12809" y="118750"/>
                </a:lnTo>
                <a:lnTo>
                  <a:pt x="19007" y="117361"/>
                </a:lnTo>
                <a:lnTo>
                  <a:pt x="25343" y="115277"/>
                </a:lnTo>
                <a:lnTo>
                  <a:pt x="31679" y="112680"/>
                </a:lnTo>
                <a:lnTo>
                  <a:pt x="37876" y="108861"/>
                </a:lnTo>
                <a:lnTo>
                  <a:pt x="44212" y="103819"/>
                </a:lnTo>
                <a:lnTo>
                  <a:pt x="56741" y="90111"/>
                </a:lnTo>
                <a:lnTo>
                  <a:pt x="69556" y="70486"/>
                </a:lnTo>
                <a:lnTo>
                  <a:pt x="82088" y="46875"/>
                </a:lnTo>
                <a:lnTo>
                  <a:pt x="88428" y="35069"/>
                </a:lnTo>
                <a:lnTo>
                  <a:pt x="94903" y="23611"/>
                </a:lnTo>
                <a:lnTo>
                  <a:pt x="100960" y="13888"/>
                </a:lnTo>
                <a:lnTo>
                  <a:pt x="107436" y="6430"/>
                </a:lnTo>
                <a:lnTo>
                  <a:pt x="113765" y="1736"/>
                </a:lnTo>
                <a:lnTo>
                  <a:pt x="119968"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5" name="Google Shape;555;p46"/>
          <p:cNvSpPr/>
          <p:nvPr/>
        </p:nvSpPr>
        <p:spPr>
          <a:xfrm>
            <a:off x="4495800" y="2751073"/>
            <a:ext cx="912494" cy="1141730"/>
          </a:xfrm>
          <a:custGeom>
            <a:avLst/>
            <a:gdLst/>
            <a:ahLst/>
            <a:cxnLst/>
            <a:rect l="l" t="t" r="r" b="b"/>
            <a:pathLst>
              <a:path w="120000" h="120000" extrusionOk="0">
                <a:moveTo>
                  <a:pt x="119949" y="119960"/>
                </a:moveTo>
                <a:lnTo>
                  <a:pt x="107290" y="118745"/>
                </a:lnTo>
                <a:lnTo>
                  <a:pt x="100960" y="117357"/>
                </a:lnTo>
                <a:lnTo>
                  <a:pt x="94930" y="115274"/>
                </a:lnTo>
                <a:lnTo>
                  <a:pt x="88601" y="112671"/>
                </a:lnTo>
                <a:lnTo>
                  <a:pt x="82271" y="108854"/>
                </a:lnTo>
                <a:lnTo>
                  <a:pt x="75640" y="103822"/>
                </a:lnTo>
                <a:lnTo>
                  <a:pt x="62981" y="90100"/>
                </a:lnTo>
                <a:lnTo>
                  <a:pt x="50638" y="70491"/>
                </a:lnTo>
                <a:lnTo>
                  <a:pt x="37979" y="46878"/>
                </a:lnTo>
                <a:lnTo>
                  <a:pt x="31348" y="35078"/>
                </a:lnTo>
                <a:lnTo>
                  <a:pt x="25018" y="23612"/>
                </a:lnTo>
                <a:lnTo>
                  <a:pt x="18688" y="13895"/>
                </a:lnTo>
                <a:lnTo>
                  <a:pt x="12358" y="6433"/>
                </a:lnTo>
                <a:lnTo>
                  <a:pt x="6329" y="1748"/>
                </a:lnTo>
                <a:lnTo>
                  <a:pt x="0"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6" name="Google Shape;556;p46"/>
          <p:cNvSpPr/>
          <p:nvPr/>
        </p:nvSpPr>
        <p:spPr>
          <a:xfrm>
            <a:off x="3581400" y="2751073"/>
            <a:ext cx="890269" cy="1141730"/>
          </a:xfrm>
          <a:custGeom>
            <a:avLst/>
            <a:gdLst/>
            <a:ahLst/>
            <a:cxnLst/>
            <a:rect l="l" t="t" r="r" b="b"/>
            <a:pathLst>
              <a:path w="120000" h="120000" extrusionOk="0">
                <a:moveTo>
                  <a:pt x="0" y="119960"/>
                </a:moveTo>
                <a:lnTo>
                  <a:pt x="12599" y="118745"/>
                </a:lnTo>
                <a:lnTo>
                  <a:pt x="18898" y="117357"/>
                </a:lnTo>
                <a:lnTo>
                  <a:pt x="25489" y="115274"/>
                </a:lnTo>
                <a:lnTo>
                  <a:pt x="31788" y="112671"/>
                </a:lnTo>
                <a:lnTo>
                  <a:pt x="38088" y="108854"/>
                </a:lnTo>
                <a:lnTo>
                  <a:pt x="44079" y="103822"/>
                </a:lnTo>
                <a:lnTo>
                  <a:pt x="56679" y="90100"/>
                </a:lnTo>
                <a:lnTo>
                  <a:pt x="69569" y="70491"/>
                </a:lnTo>
                <a:lnTo>
                  <a:pt x="82168" y="46878"/>
                </a:lnTo>
                <a:lnTo>
                  <a:pt x="88159" y="35078"/>
                </a:lnTo>
                <a:lnTo>
                  <a:pt x="94459" y="23612"/>
                </a:lnTo>
                <a:lnTo>
                  <a:pt x="100758" y="13895"/>
                </a:lnTo>
                <a:lnTo>
                  <a:pt x="107058" y="6433"/>
                </a:lnTo>
                <a:lnTo>
                  <a:pt x="113666" y="1748"/>
                </a:lnTo>
                <a:lnTo>
                  <a:pt x="119948"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7" name="Google Shape;557;p46"/>
          <p:cNvSpPr/>
          <p:nvPr/>
        </p:nvSpPr>
        <p:spPr>
          <a:xfrm>
            <a:off x="685800" y="3970401"/>
            <a:ext cx="2057400" cy="0"/>
          </a:xfrm>
          <a:custGeom>
            <a:avLst/>
            <a:gdLst/>
            <a:ahLst/>
            <a:cxnLst/>
            <a:rect l="l" t="t" r="r" b="b"/>
            <a:pathLst>
              <a:path w="120000" h="120000" extrusionOk="0">
                <a:moveTo>
                  <a:pt x="0" y="0"/>
                </a:moveTo>
                <a:lnTo>
                  <a:pt x="120000" y="0"/>
                </a:lnTo>
              </a:path>
            </a:pathLst>
          </a:custGeom>
          <a:noFill/>
          <a:ln w="28575"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8" name="Google Shape;558;p46"/>
          <p:cNvSpPr/>
          <p:nvPr/>
        </p:nvSpPr>
        <p:spPr>
          <a:xfrm>
            <a:off x="6843776" y="2797175"/>
            <a:ext cx="1460500" cy="1097280"/>
          </a:xfrm>
          <a:custGeom>
            <a:avLst/>
            <a:gdLst/>
            <a:ahLst/>
            <a:cxnLst/>
            <a:rect l="l" t="t" r="r" b="b"/>
            <a:pathLst>
              <a:path w="120000" h="120000" extrusionOk="0">
                <a:moveTo>
                  <a:pt x="119989" y="119958"/>
                </a:moveTo>
                <a:lnTo>
                  <a:pt x="107165" y="118750"/>
                </a:lnTo>
                <a:lnTo>
                  <a:pt x="101092" y="117361"/>
                </a:lnTo>
                <a:lnTo>
                  <a:pt x="94612" y="115277"/>
                </a:lnTo>
                <a:lnTo>
                  <a:pt x="88267" y="112666"/>
                </a:lnTo>
                <a:lnTo>
                  <a:pt x="82194" y="108847"/>
                </a:lnTo>
                <a:lnTo>
                  <a:pt x="75714" y="103819"/>
                </a:lnTo>
                <a:lnTo>
                  <a:pt x="62890" y="90097"/>
                </a:lnTo>
                <a:lnTo>
                  <a:pt x="50337" y="70486"/>
                </a:lnTo>
                <a:lnTo>
                  <a:pt x="37784" y="46875"/>
                </a:lnTo>
                <a:lnTo>
                  <a:pt x="31439" y="35069"/>
                </a:lnTo>
                <a:lnTo>
                  <a:pt x="25095" y="23611"/>
                </a:lnTo>
                <a:lnTo>
                  <a:pt x="18886" y="13888"/>
                </a:lnTo>
                <a:lnTo>
                  <a:pt x="12542" y="6416"/>
                </a:lnTo>
                <a:lnTo>
                  <a:pt x="6062" y="1736"/>
                </a:lnTo>
                <a:lnTo>
                  <a:pt x="0"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9" name="Google Shape;559;p46"/>
          <p:cNvSpPr/>
          <p:nvPr/>
        </p:nvSpPr>
        <p:spPr>
          <a:xfrm>
            <a:off x="6383401" y="2797175"/>
            <a:ext cx="460375" cy="1097280"/>
          </a:xfrm>
          <a:custGeom>
            <a:avLst/>
            <a:gdLst/>
            <a:ahLst/>
            <a:cxnLst/>
            <a:rect l="l" t="t" r="r" b="b"/>
            <a:pathLst>
              <a:path w="120000" h="120000" extrusionOk="0">
                <a:moveTo>
                  <a:pt x="0" y="119958"/>
                </a:moveTo>
                <a:lnTo>
                  <a:pt x="11983" y="118750"/>
                </a:lnTo>
                <a:lnTo>
                  <a:pt x="24827" y="115277"/>
                </a:lnTo>
                <a:lnTo>
                  <a:pt x="37241" y="108847"/>
                </a:lnTo>
                <a:lnTo>
                  <a:pt x="43862" y="103819"/>
                </a:lnTo>
                <a:lnTo>
                  <a:pt x="56673" y="90097"/>
                </a:lnTo>
                <a:lnTo>
                  <a:pt x="69517" y="70486"/>
                </a:lnTo>
                <a:lnTo>
                  <a:pt x="81500" y="46875"/>
                </a:lnTo>
                <a:lnTo>
                  <a:pt x="87691" y="35069"/>
                </a:lnTo>
                <a:lnTo>
                  <a:pt x="94311" y="23611"/>
                </a:lnTo>
                <a:lnTo>
                  <a:pt x="100535" y="13888"/>
                </a:lnTo>
                <a:lnTo>
                  <a:pt x="107155" y="6416"/>
                </a:lnTo>
                <a:lnTo>
                  <a:pt x="113346" y="1736"/>
                </a:lnTo>
                <a:lnTo>
                  <a:pt x="119966"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0" name="Google Shape;560;p46"/>
          <p:cNvSpPr/>
          <p:nvPr/>
        </p:nvSpPr>
        <p:spPr>
          <a:xfrm>
            <a:off x="7467600" y="3513201"/>
            <a:ext cx="0" cy="457200"/>
          </a:xfrm>
          <a:custGeom>
            <a:avLst/>
            <a:gdLst/>
            <a:ahLst/>
            <a:cxnLst/>
            <a:rect l="l" t="t" r="r" b="b"/>
            <a:pathLst>
              <a:path w="120000" h="120000" extrusionOk="0">
                <a:moveTo>
                  <a:pt x="0" y="0"/>
                </a:moveTo>
                <a:lnTo>
                  <a:pt x="0" y="120000"/>
                </a:lnTo>
              </a:path>
            </a:pathLst>
          </a:custGeom>
          <a:noFill/>
          <a:ln w="25400"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1" name="Google Shape;561;p46"/>
          <p:cNvSpPr/>
          <p:nvPr/>
        </p:nvSpPr>
        <p:spPr>
          <a:xfrm>
            <a:off x="3505200" y="3970401"/>
            <a:ext cx="1939925" cy="0"/>
          </a:xfrm>
          <a:custGeom>
            <a:avLst/>
            <a:gdLst/>
            <a:ahLst/>
            <a:cxnLst/>
            <a:rect l="l" t="t" r="r" b="b"/>
            <a:pathLst>
              <a:path w="120000" h="120000" extrusionOk="0">
                <a:moveTo>
                  <a:pt x="0" y="0"/>
                </a:moveTo>
                <a:lnTo>
                  <a:pt x="120000" y="0"/>
                </a:lnTo>
              </a:path>
            </a:pathLst>
          </a:custGeom>
          <a:noFill/>
          <a:ln w="28575"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2" name="Google Shape;562;p46"/>
          <p:cNvSpPr/>
          <p:nvPr/>
        </p:nvSpPr>
        <p:spPr>
          <a:xfrm>
            <a:off x="6248400" y="3970401"/>
            <a:ext cx="2057400" cy="0"/>
          </a:xfrm>
          <a:custGeom>
            <a:avLst/>
            <a:gdLst/>
            <a:ahLst/>
            <a:cxnLst/>
            <a:rect l="l" t="t" r="r" b="b"/>
            <a:pathLst>
              <a:path w="120000" h="120000" extrusionOk="0">
                <a:moveTo>
                  <a:pt x="0" y="0"/>
                </a:moveTo>
                <a:lnTo>
                  <a:pt x="120000" y="0"/>
                </a:lnTo>
              </a:path>
            </a:pathLst>
          </a:custGeom>
          <a:noFill/>
          <a:ln w="28575"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3" name="Google Shape;563;p46"/>
          <p:cNvSpPr txBox="1"/>
          <p:nvPr/>
        </p:nvSpPr>
        <p:spPr>
          <a:xfrm>
            <a:off x="993140" y="4273550"/>
            <a:ext cx="1963420" cy="32639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000" b="1">
                <a:solidFill>
                  <a:srgbClr val="C0504D"/>
                </a:solidFill>
                <a:latin typeface="Arial" panose="020B0604020202020204"/>
                <a:ea typeface="Arial" panose="020B0604020202020204"/>
                <a:cs typeface="Arial" panose="020B0604020202020204"/>
                <a:sym typeface="Arial" panose="020B0604020202020204"/>
              </a:rPr>
              <a:t>Q</a:t>
            </a:r>
            <a:r>
              <a:rPr lang="en-US" sz="1950" b="1" baseline="-25000">
                <a:solidFill>
                  <a:srgbClr val="C0504D"/>
                </a:solidFill>
                <a:latin typeface="Arial" panose="020B0604020202020204"/>
                <a:ea typeface="Arial" panose="020B0604020202020204"/>
                <a:cs typeface="Arial" panose="020B0604020202020204"/>
                <a:sym typeface="Arial" panose="020B0604020202020204"/>
              </a:rPr>
              <a:t>1	</a:t>
            </a:r>
            <a:r>
              <a:rPr lang="en-US" sz="2000" b="1">
                <a:solidFill>
                  <a:srgbClr val="0000FF"/>
                </a:solidFill>
                <a:latin typeface="Arial" panose="020B0604020202020204"/>
                <a:ea typeface="Arial" panose="020B0604020202020204"/>
                <a:cs typeface="Arial" panose="020B0604020202020204"/>
                <a:sym typeface="Arial" panose="020B0604020202020204"/>
              </a:rPr>
              <a:t>Q</a:t>
            </a:r>
            <a:r>
              <a:rPr lang="en-US" sz="1950" b="1" baseline="-25000">
                <a:solidFill>
                  <a:srgbClr val="0000FF"/>
                </a:solidFill>
                <a:latin typeface="Arial" panose="020B0604020202020204"/>
                <a:ea typeface="Arial" panose="020B0604020202020204"/>
                <a:cs typeface="Arial" panose="020B0604020202020204"/>
                <a:sym typeface="Arial" panose="020B0604020202020204"/>
              </a:rPr>
              <a:t>2  </a:t>
            </a:r>
            <a:r>
              <a:rPr lang="en-US" sz="2000" b="1">
                <a:solidFill>
                  <a:srgbClr val="4F81BC"/>
                </a:solidFill>
                <a:latin typeface="Arial" panose="020B0604020202020204"/>
                <a:ea typeface="Arial" panose="020B0604020202020204"/>
                <a:cs typeface="Arial" panose="020B0604020202020204"/>
                <a:sym typeface="Arial" panose="020B0604020202020204"/>
              </a:rPr>
              <a:t>Q</a:t>
            </a:r>
            <a:r>
              <a:rPr lang="en-US" sz="1950" b="1" baseline="-25000">
                <a:solidFill>
                  <a:srgbClr val="4F81BC"/>
                </a:solidFill>
                <a:latin typeface="Arial" panose="020B0604020202020204"/>
                <a:ea typeface="Arial" panose="020B0604020202020204"/>
                <a:cs typeface="Arial" panose="020B0604020202020204"/>
                <a:sym typeface="Arial" panose="020B0604020202020204"/>
              </a:rPr>
              <a:t>3</a:t>
            </a:r>
            <a:endParaRPr sz="1950" baseline="-25000">
              <a:solidFill>
                <a:schemeClr val="dk1"/>
              </a:solidFill>
              <a:latin typeface="Arial" panose="020B0604020202020204"/>
              <a:ea typeface="Arial" panose="020B0604020202020204"/>
              <a:cs typeface="Arial" panose="020B0604020202020204"/>
              <a:sym typeface="Arial" panose="020B0604020202020204"/>
            </a:endParaRPr>
          </a:p>
        </p:txBody>
      </p:sp>
      <p:sp>
        <p:nvSpPr>
          <p:cNvPr id="564" name="Google Shape;564;p46"/>
          <p:cNvSpPr txBox="1"/>
          <p:nvPr/>
        </p:nvSpPr>
        <p:spPr>
          <a:xfrm>
            <a:off x="3965575" y="4273566"/>
            <a:ext cx="1080135" cy="32639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000" b="1">
                <a:solidFill>
                  <a:srgbClr val="C0504D"/>
                </a:solidFill>
                <a:latin typeface="Arial" panose="020B0604020202020204"/>
                <a:ea typeface="Arial" panose="020B0604020202020204"/>
                <a:cs typeface="Arial" panose="020B0604020202020204"/>
                <a:sym typeface="Arial" panose="020B0604020202020204"/>
              </a:rPr>
              <a:t>Q</a:t>
            </a:r>
            <a:r>
              <a:rPr lang="en-US" sz="1950" b="1" baseline="-25000">
                <a:solidFill>
                  <a:srgbClr val="C0504D"/>
                </a:solidFill>
                <a:latin typeface="Arial" panose="020B0604020202020204"/>
                <a:ea typeface="Arial" panose="020B0604020202020204"/>
                <a:cs typeface="Arial" panose="020B0604020202020204"/>
                <a:sym typeface="Arial" panose="020B0604020202020204"/>
              </a:rPr>
              <a:t>1  </a:t>
            </a:r>
            <a:r>
              <a:rPr lang="en-US" sz="2000" b="1">
                <a:solidFill>
                  <a:srgbClr val="0000FF"/>
                </a:solidFill>
                <a:latin typeface="Arial" panose="020B0604020202020204"/>
                <a:ea typeface="Arial" panose="020B0604020202020204"/>
                <a:cs typeface="Arial" panose="020B0604020202020204"/>
                <a:sym typeface="Arial" panose="020B0604020202020204"/>
              </a:rPr>
              <a:t>Q</a:t>
            </a:r>
            <a:r>
              <a:rPr lang="en-US" sz="1950" b="1" baseline="-25000">
                <a:solidFill>
                  <a:srgbClr val="0000FF"/>
                </a:solidFill>
                <a:latin typeface="Arial" panose="020B0604020202020204"/>
                <a:ea typeface="Arial" panose="020B0604020202020204"/>
                <a:cs typeface="Arial" panose="020B0604020202020204"/>
                <a:sym typeface="Arial" panose="020B0604020202020204"/>
              </a:rPr>
              <a:t>2  </a:t>
            </a:r>
            <a:r>
              <a:rPr lang="en-US" sz="2000" b="1">
                <a:solidFill>
                  <a:srgbClr val="4F81BC"/>
                </a:solidFill>
                <a:latin typeface="Arial" panose="020B0604020202020204"/>
                <a:ea typeface="Arial" panose="020B0604020202020204"/>
                <a:cs typeface="Arial" panose="020B0604020202020204"/>
                <a:sym typeface="Arial" panose="020B0604020202020204"/>
              </a:rPr>
              <a:t>Q</a:t>
            </a:r>
            <a:r>
              <a:rPr lang="en-US" sz="1950" b="1" baseline="-25000">
                <a:solidFill>
                  <a:srgbClr val="4F81BC"/>
                </a:solidFill>
                <a:latin typeface="Arial" panose="020B0604020202020204"/>
                <a:ea typeface="Arial" panose="020B0604020202020204"/>
                <a:cs typeface="Arial" panose="020B0604020202020204"/>
                <a:sym typeface="Arial" panose="020B0604020202020204"/>
              </a:rPr>
              <a:t>3</a:t>
            </a:r>
            <a:endParaRPr sz="1950" baseline="-25000">
              <a:solidFill>
                <a:schemeClr val="dk1"/>
              </a:solidFill>
              <a:latin typeface="Arial" panose="020B0604020202020204"/>
              <a:ea typeface="Arial" panose="020B0604020202020204"/>
              <a:cs typeface="Arial" panose="020B0604020202020204"/>
              <a:sym typeface="Arial" panose="020B0604020202020204"/>
            </a:endParaRPr>
          </a:p>
        </p:txBody>
      </p:sp>
      <p:sp>
        <p:nvSpPr>
          <p:cNvPr id="565" name="Google Shape;565;p46"/>
          <p:cNvSpPr txBox="1"/>
          <p:nvPr/>
        </p:nvSpPr>
        <p:spPr>
          <a:xfrm>
            <a:off x="6409055" y="4197350"/>
            <a:ext cx="2343150" cy="32639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000" b="1">
                <a:solidFill>
                  <a:srgbClr val="C0504D"/>
                </a:solidFill>
                <a:latin typeface="Arial" panose="020B0604020202020204"/>
                <a:ea typeface="Arial" panose="020B0604020202020204"/>
                <a:cs typeface="Arial" panose="020B0604020202020204"/>
                <a:sym typeface="Arial" panose="020B0604020202020204"/>
              </a:rPr>
              <a:t>Q</a:t>
            </a:r>
            <a:r>
              <a:rPr lang="en-US" sz="1950" b="1" baseline="-25000">
                <a:solidFill>
                  <a:srgbClr val="C0504D"/>
                </a:solidFill>
                <a:latin typeface="Arial" panose="020B0604020202020204"/>
                <a:ea typeface="Arial" panose="020B0604020202020204"/>
                <a:cs typeface="Arial" panose="020B0604020202020204"/>
                <a:sym typeface="Arial" panose="020B0604020202020204"/>
              </a:rPr>
              <a:t>1   </a:t>
            </a:r>
            <a:r>
              <a:rPr lang="en-US" sz="2000" b="1">
                <a:solidFill>
                  <a:srgbClr val="0000FF"/>
                </a:solidFill>
                <a:latin typeface="Arial" panose="020B0604020202020204"/>
                <a:ea typeface="Arial" panose="020B0604020202020204"/>
                <a:cs typeface="Arial" panose="020B0604020202020204"/>
                <a:sym typeface="Arial" panose="020B0604020202020204"/>
              </a:rPr>
              <a:t>Q</a:t>
            </a:r>
            <a:r>
              <a:rPr lang="en-US" sz="1950" b="1" baseline="-25000">
                <a:solidFill>
                  <a:srgbClr val="0000FF"/>
                </a:solidFill>
                <a:latin typeface="Arial" panose="020B0604020202020204"/>
                <a:ea typeface="Arial" panose="020B0604020202020204"/>
                <a:cs typeface="Arial" panose="020B0604020202020204"/>
                <a:sym typeface="Arial" panose="020B0604020202020204"/>
              </a:rPr>
              <a:t>2	</a:t>
            </a:r>
            <a:r>
              <a:rPr lang="en-US" sz="2000" b="1">
                <a:solidFill>
                  <a:srgbClr val="4F81BC"/>
                </a:solidFill>
                <a:latin typeface="Arial" panose="020B0604020202020204"/>
                <a:ea typeface="Arial" panose="020B0604020202020204"/>
                <a:cs typeface="Arial" panose="020B0604020202020204"/>
                <a:sym typeface="Arial" panose="020B0604020202020204"/>
              </a:rPr>
              <a:t>Q</a:t>
            </a:r>
            <a:r>
              <a:rPr lang="en-US" sz="1950" b="1" baseline="-25000">
                <a:solidFill>
                  <a:srgbClr val="4F81BC"/>
                </a:solidFill>
                <a:latin typeface="Arial" panose="020B0604020202020204"/>
                <a:ea typeface="Arial" panose="020B0604020202020204"/>
                <a:cs typeface="Arial" panose="020B0604020202020204"/>
                <a:sym typeface="Arial" panose="020B0604020202020204"/>
              </a:rPr>
              <a:t>3</a:t>
            </a:r>
            <a:endParaRPr sz="1950" baseline="-25000">
              <a:solidFill>
                <a:schemeClr val="dk1"/>
              </a:solidFill>
              <a:latin typeface="Arial" panose="020B0604020202020204"/>
              <a:ea typeface="Arial" panose="020B0604020202020204"/>
              <a:cs typeface="Arial" panose="020B0604020202020204"/>
              <a:sym typeface="Arial" panose="020B06040202020202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857240" y="3690000"/>
              <a:ext cx="6629760" cy="2314440"/>
            </p14:xfrm>
          </p:contentPart>
        </mc:Choice>
        <mc:Fallback>
          <p:pic>
            <p:nvPicPr>
              <p:cNvPr id="2" name="Ink 1"/>
              <p:cNvPicPr/>
              <p:nvPr/>
            </p:nvPicPr>
            <p:blipFill>
              <a:blip r:embed="rId4"/>
              <a:stretch>
                <a:fillRect/>
              </a:stretch>
            </p:blipFill>
            <p:spPr>
              <a:xfrm>
                <a:off x="1852920" y="3684600"/>
                <a:ext cx="6640920" cy="2327760"/>
              </a:xfrm>
              <a:prstGeom prst="rect">
                <a:avLst/>
              </a:prstGeom>
            </p:spPr>
          </p:pic>
        </mc:Fallback>
      </mc:AlternateContent>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47"/>
          <p:cNvSpPr txBox="1"/>
          <p:nvPr/>
        </p:nvSpPr>
        <p:spPr>
          <a:xfrm>
            <a:off x="1469516" y="702908"/>
            <a:ext cx="6203950" cy="80772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Relationships among the five-number</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ctr"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summary and distribution shape</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graphicFrame>
        <p:nvGraphicFramePr>
          <p:cNvPr id="571" name="Google Shape;571;p47"/>
          <p:cNvGraphicFramePr/>
          <p:nvPr/>
        </p:nvGraphicFramePr>
        <p:xfrm>
          <a:off x="519112" y="1752600"/>
          <a:ext cx="8077200" cy="4508700"/>
        </p:xfrm>
        <a:graphic>
          <a:graphicData uri="http://schemas.openxmlformats.org/drawingml/2006/table">
            <a:tbl>
              <a:tblPr firstRow="1" bandRow="1">
                <a:noFill/>
                <a:tableStyleId>{8C3FD8D8-BBA9-490D-81B7-CFE0559CD672}</a:tableStyleId>
              </a:tblPr>
              <a:tblGrid>
                <a:gridCol w="2692400">
                  <a:extLst>
                    <a:ext uri="{9D8B030D-6E8A-4147-A177-3AD203B41FA5}">
                      <a16:colId xmlns:a16="http://schemas.microsoft.com/office/drawing/2014/main" val="20000"/>
                    </a:ext>
                  </a:extLst>
                </a:gridCol>
                <a:gridCol w="2692400">
                  <a:extLst>
                    <a:ext uri="{9D8B030D-6E8A-4147-A177-3AD203B41FA5}">
                      <a16:colId xmlns:a16="http://schemas.microsoft.com/office/drawing/2014/main" val="20001"/>
                    </a:ext>
                  </a:extLst>
                </a:gridCol>
                <a:gridCol w="2692400">
                  <a:extLst>
                    <a:ext uri="{9D8B030D-6E8A-4147-A177-3AD203B41FA5}">
                      <a16:colId xmlns:a16="http://schemas.microsoft.com/office/drawing/2014/main" val="20002"/>
                    </a:ext>
                  </a:extLst>
                </a:gridCol>
              </a:tblGrid>
              <a:tr h="525450">
                <a:tc>
                  <a:txBody>
                    <a:bodyPr/>
                    <a:lstStyle/>
                    <a:p>
                      <a:pPr marL="433070" marR="0" lvl="0" indent="0" algn="l" rtl="0">
                        <a:lnSpc>
                          <a:spcPct val="100000"/>
                        </a:lnSpc>
                        <a:spcBef>
                          <a:spcPts val="0"/>
                        </a:spcBef>
                        <a:spcAft>
                          <a:spcPts val="0"/>
                        </a:spcAft>
                        <a:buNone/>
                      </a:pPr>
                      <a:r>
                        <a:rPr lang="en-US" sz="2400" b="1">
                          <a:latin typeface="Arial" panose="020B0604020202020204"/>
                          <a:ea typeface="Arial" panose="020B0604020202020204"/>
                          <a:cs typeface="Arial" panose="020B0604020202020204"/>
                          <a:sym typeface="Arial" panose="020B0604020202020204"/>
                        </a:rPr>
                        <a:t>Left-Skewed</a:t>
                      </a:r>
                      <a:endParaRPr sz="2400">
                        <a:latin typeface="Arial" panose="020B0604020202020204"/>
                        <a:ea typeface="Arial" panose="020B0604020202020204"/>
                        <a:cs typeface="Arial" panose="020B0604020202020204"/>
                        <a:sym typeface="Arial" panose="020B0604020202020204"/>
                      </a:endParaRPr>
                    </a:p>
                  </a:txBody>
                  <a:tcPr marL="0" marR="0" marT="0" marB="0">
                    <a:lnL w="2857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561975" marR="0" lvl="0" indent="0" algn="l" rtl="0">
                        <a:lnSpc>
                          <a:spcPct val="100000"/>
                        </a:lnSpc>
                        <a:spcBef>
                          <a:spcPts val="0"/>
                        </a:spcBef>
                        <a:spcAft>
                          <a:spcPts val="0"/>
                        </a:spcAft>
                        <a:buNone/>
                      </a:pPr>
                      <a:r>
                        <a:rPr lang="en-US" sz="2400" b="1">
                          <a:latin typeface="Arial" panose="020B0604020202020204"/>
                          <a:ea typeface="Arial" panose="020B0604020202020204"/>
                          <a:cs typeface="Arial" panose="020B0604020202020204"/>
                          <a:sym typeface="Arial" panose="020B0604020202020204"/>
                        </a:rPr>
                        <a:t>Symmetric</a:t>
                      </a:r>
                      <a:endParaRPr sz="2400">
                        <a:latin typeface="Arial" panose="020B0604020202020204"/>
                        <a:ea typeface="Arial" panose="020B0604020202020204"/>
                        <a:cs typeface="Arial" panose="020B0604020202020204"/>
                        <a:sym typeface="Arial" panose="020B06040202020202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331470" marR="0" lvl="0" indent="0" algn="l" rtl="0">
                        <a:lnSpc>
                          <a:spcPct val="100000"/>
                        </a:lnSpc>
                        <a:spcBef>
                          <a:spcPts val="0"/>
                        </a:spcBef>
                        <a:spcAft>
                          <a:spcPts val="0"/>
                        </a:spcAft>
                        <a:buNone/>
                      </a:pPr>
                      <a:r>
                        <a:rPr lang="en-US" sz="2400" b="1">
                          <a:latin typeface="Arial" panose="020B0604020202020204"/>
                          <a:ea typeface="Arial" panose="020B0604020202020204"/>
                          <a:cs typeface="Arial" panose="020B0604020202020204"/>
                          <a:sym typeface="Arial" panose="020B0604020202020204"/>
                        </a:rPr>
                        <a:t>Right-Skewed</a:t>
                      </a:r>
                      <a:endParaRPr sz="2400">
                        <a:latin typeface="Arial" panose="020B0604020202020204"/>
                        <a:ea typeface="Arial" panose="020B0604020202020204"/>
                        <a:cs typeface="Arial" panose="020B0604020202020204"/>
                        <a:sym typeface="Arial" panose="020B0604020202020204"/>
                      </a:endParaRPr>
                    </a:p>
                  </a:txBody>
                  <a:tcPr marL="0" marR="0" marT="0" marB="0">
                    <a:lnL w="12700"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317500">
                <a:tc>
                  <a:txBody>
                    <a:bodyPr/>
                    <a:lstStyle/>
                    <a:p>
                      <a:pPr marL="0" marR="1270"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Median – X</a:t>
                      </a:r>
                      <a:r>
                        <a:rPr lang="en-US" sz="1800" baseline="-25000">
                          <a:latin typeface="Arial" panose="020B0604020202020204"/>
                          <a:ea typeface="Arial" panose="020B0604020202020204"/>
                          <a:cs typeface="Arial" panose="020B0604020202020204"/>
                          <a:sym typeface="Arial" panose="020B0604020202020204"/>
                        </a:rPr>
                        <a:t>smallest</a:t>
                      </a:r>
                      <a:endParaRPr sz="1800" baseline="-25000">
                        <a:latin typeface="Arial" panose="020B0604020202020204"/>
                        <a:ea typeface="Arial" panose="020B0604020202020204"/>
                        <a:cs typeface="Arial" panose="020B0604020202020204"/>
                        <a:sym typeface="Arial" panose="020B0604020202020204"/>
                      </a:endParaRPr>
                    </a:p>
                    <a:p>
                      <a:pPr marL="0" marR="0" lvl="0" indent="0" algn="ctr" rtl="0">
                        <a:lnSpc>
                          <a:spcPct val="100000"/>
                        </a:lnSpc>
                        <a:spcBef>
                          <a:spcPts val="1415"/>
                        </a:spcBef>
                        <a:spcAft>
                          <a:spcPts val="0"/>
                        </a:spcAft>
                        <a:buNone/>
                      </a:pPr>
                      <a:r>
                        <a:rPr lang="en-US" sz="1800">
                          <a:latin typeface="Arial" panose="020B0604020202020204"/>
                          <a:ea typeface="Arial" panose="020B0604020202020204"/>
                          <a:cs typeface="Arial" panose="020B0604020202020204"/>
                          <a:sym typeface="Arial" panose="020B0604020202020204"/>
                        </a:rPr>
                        <a:t>&gt;</a:t>
                      </a:r>
                      <a:endParaRPr sz="1800">
                        <a:latin typeface="Arial" panose="020B0604020202020204"/>
                        <a:ea typeface="Arial" panose="020B0604020202020204"/>
                        <a:cs typeface="Arial" panose="020B0604020202020204"/>
                        <a:sym typeface="Arial" panose="020B0604020202020204"/>
                      </a:endParaRPr>
                    </a:p>
                    <a:p>
                      <a:pPr marL="0" marR="0" lvl="0" indent="0" algn="ctr" rtl="0">
                        <a:lnSpc>
                          <a:spcPct val="100000"/>
                        </a:lnSpc>
                        <a:spcBef>
                          <a:spcPts val="1415"/>
                        </a:spcBef>
                        <a:spcAft>
                          <a:spcPts val="0"/>
                        </a:spcAft>
                        <a:buNone/>
                      </a:pPr>
                      <a:r>
                        <a:rPr lang="en-US" sz="1800">
                          <a:latin typeface="Arial" panose="020B0604020202020204"/>
                          <a:ea typeface="Arial" panose="020B0604020202020204"/>
                          <a:cs typeface="Arial" panose="020B0604020202020204"/>
                          <a:sym typeface="Arial" panose="020B0604020202020204"/>
                        </a:rPr>
                        <a:t>X</a:t>
                      </a:r>
                      <a:r>
                        <a:rPr lang="en-US" sz="1800" baseline="-25000">
                          <a:latin typeface="Arial" panose="020B0604020202020204"/>
                          <a:ea typeface="Arial" panose="020B0604020202020204"/>
                          <a:cs typeface="Arial" panose="020B0604020202020204"/>
                          <a:sym typeface="Arial" panose="020B0604020202020204"/>
                        </a:rPr>
                        <a:t>largest  </a:t>
                      </a:r>
                      <a:r>
                        <a:rPr lang="en-US" sz="1800">
                          <a:latin typeface="Arial" panose="020B0604020202020204"/>
                          <a:ea typeface="Arial" panose="020B0604020202020204"/>
                          <a:cs typeface="Arial" panose="020B0604020202020204"/>
                          <a:sym typeface="Arial" panose="020B0604020202020204"/>
                        </a:rPr>
                        <a:t>– Median</a:t>
                      </a:r>
                      <a:endParaRPr sz="1800">
                        <a:latin typeface="Arial" panose="020B0604020202020204"/>
                        <a:ea typeface="Arial" panose="020B0604020202020204"/>
                        <a:cs typeface="Arial" panose="020B0604020202020204"/>
                        <a:sym typeface="Arial" panose="020B0604020202020204"/>
                      </a:endParaRPr>
                    </a:p>
                  </a:txBody>
                  <a:tcPr marL="0" marR="0" marT="0" marB="0">
                    <a:lnL w="2857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Median – X</a:t>
                      </a:r>
                      <a:r>
                        <a:rPr lang="en-US" sz="1800" baseline="-25000">
                          <a:latin typeface="Arial" panose="020B0604020202020204"/>
                          <a:ea typeface="Arial" panose="020B0604020202020204"/>
                          <a:cs typeface="Arial" panose="020B0604020202020204"/>
                          <a:sym typeface="Arial" panose="020B0604020202020204"/>
                        </a:rPr>
                        <a:t>smallest</a:t>
                      </a:r>
                      <a:endParaRPr sz="1800" baseline="-25000">
                        <a:latin typeface="Arial" panose="020B0604020202020204"/>
                        <a:ea typeface="Arial" panose="020B0604020202020204"/>
                        <a:cs typeface="Arial" panose="020B0604020202020204"/>
                        <a:sym typeface="Arial" panose="020B0604020202020204"/>
                      </a:endParaRPr>
                    </a:p>
                    <a:p>
                      <a:pPr marL="1905" marR="0" lvl="0" indent="0" algn="ctr" rtl="0">
                        <a:lnSpc>
                          <a:spcPct val="100000"/>
                        </a:lnSpc>
                        <a:spcBef>
                          <a:spcPts val="1415"/>
                        </a:spcBef>
                        <a:spcAft>
                          <a:spcPts val="0"/>
                        </a:spcAft>
                        <a:buNone/>
                      </a:pPr>
                      <a:r>
                        <a:rPr lang="en-US" sz="1800">
                          <a:latin typeface="Arial" panose="020B0604020202020204"/>
                          <a:ea typeface="Arial" panose="020B0604020202020204"/>
                          <a:cs typeface="Arial" panose="020B0604020202020204"/>
                          <a:sym typeface="Arial" panose="020B0604020202020204"/>
                        </a:rPr>
                        <a:t>≈</a:t>
                      </a:r>
                      <a:endParaRPr sz="1800">
                        <a:latin typeface="Arial" panose="020B0604020202020204"/>
                        <a:ea typeface="Arial" panose="020B0604020202020204"/>
                        <a:cs typeface="Arial" panose="020B0604020202020204"/>
                        <a:sym typeface="Arial" panose="020B0604020202020204"/>
                      </a:endParaRPr>
                    </a:p>
                    <a:p>
                      <a:pPr marL="1905" marR="0" lvl="0" indent="0" algn="ctr" rtl="0">
                        <a:lnSpc>
                          <a:spcPct val="100000"/>
                        </a:lnSpc>
                        <a:spcBef>
                          <a:spcPts val="1415"/>
                        </a:spcBef>
                        <a:spcAft>
                          <a:spcPts val="0"/>
                        </a:spcAft>
                        <a:buNone/>
                      </a:pPr>
                      <a:r>
                        <a:rPr lang="en-US" sz="1800">
                          <a:latin typeface="Arial" panose="020B0604020202020204"/>
                          <a:ea typeface="Arial" panose="020B0604020202020204"/>
                          <a:cs typeface="Arial" panose="020B0604020202020204"/>
                          <a:sym typeface="Arial" panose="020B0604020202020204"/>
                        </a:rPr>
                        <a:t>X</a:t>
                      </a:r>
                      <a:r>
                        <a:rPr lang="en-US" sz="1800" baseline="-25000">
                          <a:latin typeface="Arial" panose="020B0604020202020204"/>
                          <a:ea typeface="Arial" panose="020B0604020202020204"/>
                          <a:cs typeface="Arial" panose="020B0604020202020204"/>
                          <a:sym typeface="Arial" panose="020B0604020202020204"/>
                        </a:rPr>
                        <a:t>largest  </a:t>
                      </a:r>
                      <a:r>
                        <a:rPr lang="en-US" sz="1800">
                          <a:latin typeface="Arial" panose="020B0604020202020204"/>
                          <a:ea typeface="Arial" panose="020B0604020202020204"/>
                          <a:cs typeface="Arial" panose="020B0604020202020204"/>
                          <a:sym typeface="Arial" panose="020B0604020202020204"/>
                        </a:rPr>
                        <a:t>– Median</a:t>
                      </a:r>
                      <a:endParaRPr sz="1800">
                        <a:latin typeface="Arial" panose="020B0604020202020204"/>
                        <a:ea typeface="Arial" panose="020B0604020202020204"/>
                        <a:cs typeface="Arial" panose="020B0604020202020204"/>
                        <a:sym typeface="Arial" panose="020B06040202020202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8255" marR="0"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Median – X</a:t>
                      </a:r>
                      <a:r>
                        <a:rPr lang="en-US" sz="1800" baseline="-25000">
                          <a:latin typeface="Arial" panose="020B0604020202020204"/>
                          <a:ea typeface="Arial" panose="020B0604020202020204"/>
                          <a:cs typeface="Arial" panose="020B0604020202020204"/>
                          <a:sym typeface="Arial" panose="020B0604020202020204"/>
                        </a:rPr>
                        <a:t>smallest</a:t>
                      </a:r>
                      <a:endParaRPr sz="1800" baseline="-25000">
                        <a:latin typeface="Arial" panose="020B0604020202020204"/>
                        <a:ea typeface="Arial" panose="020B0604020202020204"/>
                        <a:cs typeface="Arial" panose="020B0604020202020204"/>
                        <a:sym typeface="Arial" panose="020B0604020202020204"/>
                      </a:endParaRPr>
                    </a:p>
                    <a:p>
                      <a:pPr marL="9525" marR="0" lvl="0" indent="0" algn="ctr" rtl="0">
                        <a:lnSpc>
                          <a:spcPct val="100000"/>
                        </a:lnSpc>
                        <a:spcBef>
                          <a:spcPts val="1415"/>
                        </a:spcBef>
                        <a:spcAft>
                          <a:spcPts val="0"/>
                        </a:spcAft>
                        <a:buNone/>
                      </a:pPr>
                      <a:r>
                        <a:rPr lang="en-US" sz="1800">
                          <a:latin typeface="Arial" panose="020B0604020202020204"/>
                          <a:ea typeface="Arial" panose="020B0604020202020204"/>
                          <a:cs typeface="Arial" panose="020B0604020202020204"/>
                          <a:sym typeface="Arial" panose="020B0604020202020204"/>
                        </a:rPr>
                        <a:t>&lt;</a:t>
                      </a:r>
                      <a:endParaRPr sz="1800">
                        <a:latin typeface="Arial" panose="020B0604020202020204"/>
                        <a:ea typeface="Arial" panose="020B0604020202020204"/>
                        <a:cs typeface="Arial" panose="020B0604020202020204"/>
                        <a:sym typeface="Arial" panose="020B0604020202020204"/>
                      </a:endParaRPr>
                    </a:p>
                    <a:p>
                      <a:pPr marL="10795" marR="0" lvl="0" indent="0" algn="ctr" rtl="0">
                        <a:lnSpc>
                          <a:spcPct val="100000"/>
                        </a:lnSpc>
                        <a:spcBef>
                          <a:spcPts val="1415"/>
                        </a:spcBef>
                        <a:spcAft>
                          <a:spcPts val="0"/>
                        </a:spcAft>
                        <a:buNone/>
                      </a:pPr>
                      <a:r>
                        <a:rPr lang="en-US" sz="1800">
                          <a:latin typeface="Arial" panose="020B0604020202020204"/>
                          <a:ea typeface="Arial" panose="020B0604020202020204"/>
                          <a:cs typeface="Arial" panose="020B0604020202020204"/>
                          <a:sym typeface="Arial" panose="020B0604020202020204"/>
                        </a:rPr>
                        <a:t>X</a:t>
                      </a:r>
                      <a:r>
                        <a:rPr lang="en-US" sz="1800" baseline="-25000">
                          <a:latin typeface="Arial" panose="020B0604020202020204"/>
                          <a:ea typeface="Arial" panose="020B0604020202020204"/>
                          <a:cs typeface="Arial" panose="020B0604020202020204"/>
                          <a:sym typeface="Arial" panose="020B0604020202020204"/>
                        </a:rPr>
                        <a:t>largest  </a:t>
                      </a:r>
                      <a:r>
                        <a:rPr lang="en-US" sz="1800">
                          <a:latin typeface="Arial" panose="020B0604020202020204"/>
                          <a:ea typeface="Arial" panose="020B0604020202020204"/>
                          <a:cs typeface="Arial" panose="020B0604020202020204"/>
                          <a:sym typeface="Arial" panose="020B0604020202020204"/>
                        </a:rPr>
                        <a:t>– Median</a:t>
                      </a:r>
                      <a:endParaRPr sz="1800">
                        <a:latin typeface="Arial" panose="020B0604020202020204"/>
                        <a:ea typeface="Arial" panose="020B0604020202020204"/>
                        <a:cs typeface="Arial" panose="020B0604020202020204"/>
                        <a:sym typeface="Arial" panose="020B0604020202020204"/>
                      </a:endParaRPr>
                    </a:p>
                  </a:txBody>
                  <a:tcPr marL="0" marR="0" marT="0" marB="0">
                    <a:lnL w="12700"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328925">
                <a:tc>
                  <a:txBody>
                    <a:bodyPr/>
                    <a:lstStyle/>
                    <a:p>
                      <a:pPr marL="0" marR="0" lvl="0" indent="0" algn="ctr" rtl="0">
                        <a:lnSpc>
                          <a:spcPct val="100000"/>
                        </a:lnSpc>
                        <a:spcBef>
                          <a:spcPts val="0"/>
                        </a:spcBef>
                        <a:spcAft>
                          <a:spcPts val="0"/>
                        </a:spcAft>
                        <a:buNone/>
                      </a:pPr>
                      <a:r>
                        <a:rPr lang="en-US" sz="2700" baseline="30000">
                          <a:latin typeface="Arial" panose="020B0604020202020204"/>
                          <a:ea typeface="Arial" panose="020B0604020202020204"/>
                          <a:cs typeface="Arial" panose="020B0604020202020204"/>
                          <a:sym typeface="Arial" panose="020B0604020202020204"/>
                        </a:rPr>
                        <a:t>Q</a:t>
                      </a:r>
                      <a:r>
                        <a:rPr lang="en-US" sz="1200">
                          <a:latin typeface="Arial" panose="020B0604020202020204"/>
                          <a:ea typeface="Arial" panose="020B0604020202020204"/>
                          <a:cs typeface="Arial" panose="020B0604020202020204"/>
                          <a:sym typeface="Arial" panose="020B0604020202020204"/>
                        </a:rPr>
                        <a:t>1 </a:t>
                      </a:r>
                      <a:r>
                        <a:rPr lang="en-US" sz="2700" baseline="30000">
                          <a:latin typeface="Arial" panose="020B0604020202020204"/>
                          <a:ea typeface="Arial" panose="020B0604020202020204"/>
                          <a:cs typeface="Arial" panose="020B0604020202020204"/>
                          <a:sym typeface="Arial" panose="020B0604020202020204"/>
                        </a:rPr>
                        <a:t>– X</a:t>
                      </a:r>
                      <a:r>
                        <a:rPr lang="en-US" sz="1200">
                          <a:latin typeface="Arial" panose="020B0604020202020204"/>
                          <a:ea typeface="Arial" panose="020B0604020202020204"/>
                          <a:cs typeface="Arial" panose="020B0604020202020204"/>
                          <a:sym typeface="Arial" panose="020B0604020202020204"/>
                        </a:rPr>
                        <a:t>smallest</a:t>
                      </a:r>
                      <a:endParaRPr sz="1200">
                        <a:latin typeface="Arial" panose="020B0604020202020204"/>
                        <a:ea typeface="Arial" panose="020B0604020202020204"/>
                        <a:cs typeface="Arial" panose="020B0604020202020204"/>
                        <a:sym typeface="Arial" panose="020B0604020202020204"/>
                      </a:endParaRPr>
                    </a:p>
                    <a:p>
                      <a:pPr marL="0" marR="0" lvl="0" indent="0" algn="ctr" rtl="0">
                        <a:lnSpc>
                          <a:spcPct val="100000"/>
                        </a:lnSpc>
                        <a:spcBef>
                          <a:spcPts val="1185"/>
                        </a:spcBef>
                        <a:spcAft>
                          <a:spcPts val="0"/>
                        </a:spcAft>
                        <a:buNone/>
                      </a:pPr>
                      <a:r>
                        <a:rPr lang="en-US" sz="1800">
                          <a:latin typeface="Arial" panose="020B0604020202020204"/>
                          <a:ea typeface="Arial" panose="020B0604020202020204"/>
                          <a:cs typeface="Arial" panose="020B0604020202020204"/>
                          <a:sym typeface="Arial" panose="020B0604020202020204"/>
                        </a:rPr>
                        <a:t>&gt;</a:t>
                      </a:r>
                      <a:endParaRPr sz="1800">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10"/>
                        </a:spcBef>
                        <a:spcAft>
                          <a:spcPts val="0"/>
                        </a:spcAft>
                        <a:buNone/>
                      </a:pPr>
                      <a:endParaRPr sz="1800">
                        <a:latin typeface="Times New Roman" panose="02020603050405020304"/>
                        <a:ea typeface="Times New Roman" panose="02020603050405020304"/>
                        <a:cs typeface="Times New Roman" panose="02020603050405020304"/>
                        <a:sym typeface="Times New Roman" panose="02020603050405020304"/>
                      </a:endParaRPr>
                    </a:p>
                    <a:p>
                      <a:pPr marL="0" marR="1270" lvl="0" indent="0" algn="ctr" rtl="0">
                        <a:lnSpc>
                          <a:spcPct val="76000"/>
                        </a:lnSpc>
                        <a:spcBef>
                          <a:spcPts val="0"/>
                        </a:spcBef>
                        <a:spcAft>
                          <a:spcPts val="0"/>
                        </a:spcAft>
                        <a:buNone/>
                      </a:pPr>
                      <a:r>
                        <a:rPr lang="en-US" sz="2700" baseline="30000">
                          <a:latin typeface="Arial" panose="020B0604020202020204"/>
                          <a:ea typeface="Arial" panose="020B0604020202020204"/>
                          <a:cs typeface="Arial" panose="020B0604020202020204"/>
                          <a:sym typeface="Arial" panose="020B0604020202020204"/>
                        </a:rPr>
                        <a:t>X</a:t>
                      </a:r>
                      <a:r>
                        <a:rPr lang="en-US" sz="1200">
                          <a:latin typeface="Arial" panose="020B0604020202020204"/>
                          <a:ea typeface="Arial" panose="020B0604020202020204"/>
                          <a:cs typeface="Arial" panose="020B0604020202020204"/>
                          <a:sym typeface="Arial" panose="020B0604020202020204"/>
                        </a:rPr>
                        <a:t>largest  </a:t>
                      </a:r>
                      <a:r>
                        <a:rPr lang="en-US" sz="2700" baseline="30000">
                          <a:latin typeface="Arial" panose="020B0604020202020204"/>
                          <a:ea typeface="Arial" panose="020B0604020202020204"/>
                          <a:cs typeface="Arial" panose="020B0604020202020204"/>
                          <a:sym typeface="Arial" panose="020B0604020202020204"/>
                        </a:rPr>
                        <a:t>– Q</a:t>
                      </a:r>
                      <a:r>
                        <a:rPr lang="en-US" sz="1200">
                          <a:latin typeface="Arial" panose="020B0604020202020204"/>
                          <a:ea typeface="Arial" panose="020B0604020202020204"/>
                          <a:cs typeface="Arial" panose="020B0604020202020204"/>
                          <a:sym typeface="Arial" panose="020B0604020202020204"/>
                        </a:rPr>
                        <a:t>3</a:t>
                      </a:r>
                      <a:endParaRPr sz="1200">
                        <a:latin typeface="Arial" panose="020B0604020202020204"/>
                        <a:ea typeface="Arial" panose="020B0604020202020204"/>
                        <a:cs typeface="Arial" panose="020B0604020202020204"/>
                        <a:sym typeface="Arial" panose="020B0604020202020204"/>
                      </a:endParaRPr>
                    </a:p>
                  </a:txBody>
                  <a:tcPr marL="0" marR="0" marT="0" marB="0">
                    <a:lnL w="2857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726440" marR="0" lvl="0" indent="0" algn="l" rtl="0">
                        <a:lnSpc>
                          <a:spcPct val="100000"/>
                        </a:lnSpc>
                        <a:spcBef>
                          <a:spcPts val="0"/>
                        </a:spcBef>
                        <a:spcAft>
                          <a:spcPts val="0"/>
                        </a:spcAft>
                        <a:buNone/>
                      </a:pPr>
                      <a:r>
                        <a:rPr lang="en-US" sz="2700" baseline="30000">
                          <a:latin typeface="Arial" panose="020B0604020202020204"/>
                          <a:ea typeface="Arial" panose="020B0604020202020204"/>
                          <a:cs typeface="Arial" panose="020B0604020202020204"/>
                          <a:sym typeface="Arial" panose="020B0604020202020204"/>
                        </a:rPr>
                        <a:t>Q</a:t>
                      </a:r>
                      <a:r>
                        <a:rPr lang="en-US" sz="1200">
                          <a:latin typeface="Arial" panose="020B0604020202020204"/>
                          <a:ea typeface="Arial" panose="020B0604020202020204"/>
                          <a:cs typeface="Arial" panose="020B0604020202020204"/>
                          <a:sym typeface="Arial" panose="020B0604020202020204"/>
                        </a:rPr>
                        <a:t>1 </a:t>
                      </a:r>
                      <a:r>
                        <a:rPr lang="en-US" sz="2700" baseline="30000">
                          <a:latin typeface="Arial" panose="020B0604020202020204"/>
                          <a:ea typeface="Arial" panose="020B0604020202020204"/>
                          <a:cs typeface="Arial" panose="020B0604020202020204"/>
                          <a:sym typeface="Arial" panose="020B0604020202020204"/>
                        </a:rPr>
                        <a:t>– X</a:t>
                      </a:r>
                      <a:r>
                        <a:rPr lang="en-US" sz="1200">
                          <a:latin typeface="Arial" panose="020B0604020202020204"/>
                          <a:ea typeface="Arial" panose="020B0604020202020204"/>
                          <a:cs typeface="Arial" panose="020B0604020202020204"/>
                          <a:sym typeface="Arial" panose="020B0604020202020204"/>
                        </a:rPr>
                        <a:t>smallest</a:t>
                      </a:r>
                      <a:endParaRPr sz="1200">
                        <a:latin typeface="Arial" panose="020B0604020202020204"/>
                        <a:ea typeface="Arial" panose="020B0604020202020204"/>
                        <a:cs typeface="Arial" panose="020B0604020202020204"/>
                        <a:sym typeface="Arial" panose="020B0604020202020204"/>
                      </a:endParaRPr>
                    </a:p>
                    <a:p>
                      <a:pPr marL="776605" marR="0" lvl="0" indent="501015" algn="l" rtl="0">
                        <a:lnSpc>
                          <a:spcPct val="100000"/>
                        </a:lnSpc>
                        <a:spcBef>
                          <a:spcPts val="1185"/>
                        </a:spcBef>
                        <a:spcAft>
                          <a:spcPts val="0"/>
                        </a:spcAft>
                        <a:buNone/>
                      </a:pPr>
                      <a:r>
                        <a:rPr lang="en-US" sz="1800">
                          <a:latin typeface="Arial" panose="020B0604020202020204"/>
                          <a:ea typeface="Arial" panose="020B0604020202020204"/>
                          <a:cs typeface="Arial" panose="020B0604020202020204"/>
                          <a:sym typeface="Arial" panose="020B0604020202020204"/>
                        </a:rPr>
                        <a:t>≈</a:t>
                      </a:r>
                      <a:endParaRPr sz="1800">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10"/>
                        </a:spcBef>
                        <a:spcAft>
                          <a:spcPts val="0"/>
                        </a:spcAft>
                        <a:buNone/>
                      </a:pPr>
                      <a:endParaRPr sz="1800">
                        <a:latin typeface="Times New Roman" panose="02020603050405020304"/>
                        <a:ea typeface="Times New Roman" panose="02020603050405020304"/>
                        <a:cs typeface="Times New Roman" panose="02020603050405020304"/>
                        <a:sym typeface="Times New Roman" panose="02020603050405020304"/>
                      </a:endParaRPr>
                    </a:p>
                    <a:p>
                      <a:pPr marL="776605" marR="0" lvl="0" indent="0" algn="l" rtl="0">
                        <a:lnSpc>
                          <a:spcPct val="76000"/>
                        </a:lnSpc>
                        <a:spcBef>
                          <a:spcPts val="0"/>
                        </a:spcBef>
                        <a:spcAft>
                          <a:spcPts val="0"/>
                        </a:spcAft>
                        <a:buNone/>
                      </a:pPr>
                      <a:r>
                        <a:rPr lang="en-US" sz="2700" baseline="30000">
                          <a:latin typeface="Arial" panose="020B0604020202020204"/>
                          <a:ea typeface="Arial" panose="020B0604020202020204"/>
                          <a:cs typeface="Arial" panose="020B0604020202020204"/>
                          <a:sym typeface="Arial" panose="020B0604020202020204"/>
                        </a:rPr>
                        <a:t>X</a:t>
                      </a:r>
                      <a:r>
                        <a:rPr lang="en-US" sz="1200">
                          <a:latin typeface="Arial" panose="020B0604020202020204"/>
                          <a:ea typeface="Arial" panose="020B0604020202020204"/>
                          <a:cs typeface="Arial" panose="020B0604020202020204"/>
                          <a:sym typeface="Arial" panose="020B0604020202020204"/>
                        </a:rPr>
                        <a:t>largest  </a:t>
                      </a:r>
                      <a:r>
                        <a:rPr lang="en-US" sz="2700" baseline="30000">
                          <a:latin typeface="Arial" panose="020B0604020202020204"/>
                          <a:ea typeface="Arial" panose="020B0604020202020204"/>
                          <a:cs typeface="Arial" panose="020B0604020202020204"/>
                          <a:sym typeface="Arial" panose="020B0604020202020204"/>
                        </a:rPr>
                        <a:t>– Q</a:t>
                      </a:r>
                      <a:r>
                        <a:rPr lang="en-US" sz="1200">
                          <a:latin typeface="Arial" panose="020B0604020202020204"/>
                          <a:ea typeface="Arial" panose="020B0604020202020204"/>
                          <a:cs typeface="Arial" panose="020B0604020202020204"/>
                          <a:sym typeface="Arial" panose="020B0604020202020204"/>
                        </a:rPr>
                        <a:t>3</a:t>
                      </a:r>
                      <a:endParaRPr sz="1200">
                        <a:latin typeface="Arial" panose="020B0604020202020204"/>
                        <a:ea typeface="Arial" panose="020B0604020202020204"/>
                        <a:cs typeface="Arial" panose="020B0604020202020204"/>
                        <a:sym typeface="Arial" panose="020B06040202020202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9525" marR="0" lvl="0" indent="0" algn="ctr" rtl="0">
                        <a:lnSpc>
                          <a:spcPct val="100000"/>
                        </a:lnSpc>
                        <a:spcBef>
                          <a:spcPts val="0"/>
                        </a:spcBef>
                        <a:spcAft>
                          <a:spcPts val="0"/>
                        </a:spcAft>
                        <a:buNone/>
                      </a:pPr>
                      <a:r>
                        <a:rPr lang="en-US" sz="2700" baseline="30000">
                          <a:latin typeface="Arial" panose="020B0604020202020204"/>
                          <a:ea typeface="Arial" panose="020B0604020202020204"/>
                          <a:cs typeface="Arial" panose="020B0604020202020204"/>
                          <a:sym typeface="Arial" panose="020B0604020202020204"/>
                        </a:rPr>
                        <a:t>Q</a:t>
                      </a:r>
                      <a:r>
                        <a:rPr lang="en-US" sz="1200">
                          <a:latin typeface="Arial" panose="020B0604020202020204"/>
                          <a:ea typeface="Arial" panose="020B0604020202020204"/>
                          <a:cs typeface="Arial" panose="020B0604020202020204"/>
                          <a:sym typeface="Arial" panose="020B0604020202020204"/>
                        </a:rPr>
                        <a:t>1 </a:t>
                      </a:r>
                      <a:r>
                        <a:rPr lang="en-US" sz="2700" baseline="30000">
                          <a:latin typeface="Arial" panose="020B0604020202020204"/>
                          <a:ea typeface="Arial" panose="020B0604020202020204"/>
                          <a:cs typeface="Arial" panose="020B0604020202020204"/>
                          <a:sym typeface="Arial" panose="020B0604020202020204"/>
                        </a:rPr>
                        <a:t>– X</a:t>
                      </a:r>
                      <a:r>
                        <a:rPr lang="en-US" sz="1200">
                          <a:latin typeface="Arial" panose="020B0604020202020204"/>
                          <a:ea typeface="Arial" panose="020B0604020202020204"/>
                          <a:cs typeface="Arial" panose="020B0604020202020204"/>
                          <a:sym typeface="Arial" panose="020B0604020202020204"/>
                        </a:rPr>
                        <a:t>smallest</a:t>
                      </a:r>
                      <a:endParaRPr sz="1200">
                        <a:latin typeface="Arial" panose="020B0604020202020204"/>
                        <a:ea typeface="Arial" panose="020B0604020202020204"/>
                        <a:cs typeface="Arial" panose="020B0604020202020204"/>
                        <a:sym typeface="Arial" panose="020B0604020202020204"/>
                      </a:endParaRPr>
                    </a:p>
                    <a:p>
                      <a:pPr marL="9525" marR="0" lvl="0" indent="0" algn="ctr" rtl="0">
                        <a:lnSpc>
                          <a:spcPct val="100000"/>
                        </a:lnSpc>
                        <a:spcBef>
                          <a:spcPts val="1185"/>
                        </a:spcBef>
                        <a:spcAft>
                          <a:spcPts val="0"/>
                        </a:spcAft>
                        <a:buNone/>
                      </a:pPr>
                      <a:r>
                        <a:rPr lang="en-US" sz="1800">
                          <a:latin typeface="Arial" panose="020B0604020202020204"/>
                          <a:ea typeface="Arial" panose="020B0604020202020204"/>
                          <a:cs typeface="Arial" panose="020B0604020202020204"/>
                          <a:sym typeface="Arial" panose="020B0604020202020204"/>
                        </a:rPr>
                        <a:t>&lt;</a:t>
                      </a:r>
                      <a:endParaRPr sz="1800">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10"/>
                        </a:spcBef>
                        <a:spcAft>
                          <a:spcPts val="0"/>
                        </a:spcAft>
                        <a:buNone/>
                      </a:pPr>
                      <a:endParaRPr sz="1800">
                        <a:latin typeface="Times New Roman" panose="02020603050405020304"/>
                        <a:ea typeface="Times New Roman" panose="02020603050405020304"/>
                        <a:cs typeface="Times New Roman" panose="02020603050405020304"/>
                        <a:sym typeface="Times New Roman" panose="02020603050405020304"/>
                      </a:endParaRPr>
                    </a:p>
                    <a:p>
                      <a:pPr marL="8255" marR="0" lvl="0" indent="0" algn="ctr" rtl="0">
                        <a:lnSpc>
                          <a:spcPct val="76000"/>
                        </a:lnSpc>
                        <a:spcBef>
                          <a:spcPts val="0"/>
                        </a:spcBef>
                        <a:spcAft>
                          <a:spcPts val="0"/>
                        </a:spcAft>
                        <a:buNone/>
                      </a:pPr>
                      <a:r>
                        <a:rPr lang="en-US" sz="2700" baseline="30000">
                          <a:latin typeface="Arial" panose="020B0604020202020204"/>
                          <a:ea typeface="Arial" panose="020B0604020202020204"/>
                          <a:cs typeface="Arial" panose="020B0604020202020204"/>
                          <a:sym typeface="Arial" panose="020B0604020202020204"/>
                        </a:rPr>
                        <a:t>X</a:t>
                      </a:r>
                      <a:r>
                        <a:rPr lang="en-US" sz="1200">
                          <a:latin typeface="Arial" panose="020B0604020202020204"/>
                          <a:ea typeface="Arial" panose="020B0604020202020204"/>
                          <a:cs typeface="Arial" panose="020B0604020202020204"/>
                          <a:sym typeface="Arial" panose="020B0604020202020204"/>
                        </a:rPr>
                        <a:t>largest  </a:t>
                      </a:r>
                      <a:r>
                        <a:rPr lang="en-US" sz="2700" baseline="30000">
                          <a:latin typeface="Arial" panose="020B0604020202020204"/>
                          <a:ea typeface="Arial" panose="020B0604020202020204"/>
                          <a:cs typeface="Arial" panose="020B0604020202020204"/>
                          <a:sym typeface="Arial" panose="020B0604020202020204"/>
                        </a:rPr>
                        <a:t>– Q</a:t>
                      </a:r>
                      <a:r>
                        <a:rPr lang="en-US" sz="1200">
                          <a:latin typeface="Arial" panose="020B0604020202020204"/>
                          <a:ea typeface="Arial" panose="020B0604020202020204"/>
                          <a:cs typeface="Arial" panose="020B0604020202020204"/>
                          <a:sym typeface="Arial" panose="020B0604020202020204"/>
                        </a:rPr>
                        <a:t>3</a:t>
                      </a:r>
                      <a:endParaRPr sz="1200">
                        <a:latin typeface="Arial" panose="020B0604020202020204"/>
                        <a:ea typeface="Arial" panose="020B0604020202020204"/>
                        <a:cs typeface="Arial" panose="020B0604020202020204"/>
                        <a:sym typeface="Arial" panose="020B0604020202020204"/>
                      </a:endParaRPr>
                    </a:p>
                  </a:txBody>
                  <a:tcPr marL="0" marR="0" marT="0" marB="0">
                    <a:lnL w="12700"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336825">
                <a:tc>
                  <a:txBody>
                    <a:bodyPr/>
                    <a:lstStyle/>
                    <a:p>
                      <a:pPr marL="0" marR="1270"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Median – Q</a:t>
                      </a:r>
                      <a:r>
                        <a:rPr lang="en-US" sz="1800" baseline="-25000">
                          <a:latin typeface="Arial" panose="020B0604020202020204"/>
                          <a:ea typeface="Arial" panose="020B0604020202020204"/>
                          <a:cs typeface="Arial" panose="020B0604020202020204"/>
                          <a:sym typeface="Arial" panose="020B0604020202020204"/>
                        </a:rPr>
                        <a:t>1</a:t>
                      </a:r>
                      <a:endParaRPr sz="1800" baseline="-25000">
                        <a:latin typeface="Arial" panose="020B0604020202020204"/>
                        <a:ea typeface="Arial" panose="020B0604020202020204"/>
                        <a:cs typeface="Arial" panose="020B0604020202020204"/>
                        <a:sym typeface="Arial" panose="020B0604020202020204"/>
                      </a:endParaRPr>
                    </a:p>
                    <a:p>
                      <a:pPr marL="0" marR="0" lvl="0" indent="0" algn="ctr" rtl="0">
                        <a:lnSpc>
                          <a:spcPct val="100000"/>
                        </a:lnSpc>
                        <a:spcBef>
                          <a:spcPts val="1630"/>
                        </a:spcBef>
                        <a:spcAft>
                          <a:spcPts val="0"/>
                        </a:spcAft>
                        <a:buNone/>
                      </a:pPr>
                      <a:r>
                        <a:rPr lang="en-US" sz="1800">
                          <a:latin typeface="Arial" panose="020B0604020202020204"/>
                          <a:ea typeface="Arial" panose="020B0604020202020204"/>
                          <a:cs typeface="Arial" panose="020B0604020202020204"/>
                          <a:sym typeface="Arial" panose="020B0604020202020204"/>
                        </a:rPr>
                        <a:t>&gt;</a:t>
                      </a:r>
                      <a:endParaRPr sz="1800">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20"/>
                        </a:spcBef>
                        <a:spcAft>
                          <a:spcPts val="0"/>
                        </a:spcAft>
                        <a:buNone/>
                      </a:pPr>
                      <a:endParaRPr sz="1400">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Q</a:t>
                      </a:r>
                      <a:r>
                        <a:rPr lang="en-US" sz="1800" baseline="-25000">
                          <a:latin typeface="Arial" panose="020B0604020202020204"/>
                          <a:ea typeface="Arial" panose="020B0604020202020204"/>
                          <a:cs typeface="Arial" panose="020B0604020202020204"/>
                          <a:sym typeface="Arial" panose="020B0604020202020204"/>
                        </a:rPr>
                        <a:t>3 </a:t>
                      </a:r>
                      <a:r>
                        <a:rPr lang="en-US" sz="1800">
                          <a:latin typeface="Arial" panose="020B0604020202020204"/>
                          <a:ea typeface="Arial" panose="020B0604020202020204"/>
                          <a:cs typeface="Arial" panose="020B0604020202020204"/>
                          <a:sym typeface="Arial" panose="020B0604020202020204"/>
                        </a:rPr>
                        <a:t>– Median</a:t>
                      </a:r>
                      <a:endParaRPr sz="1800">
                        <a:latin typeface="Arial" panose="020B0604020202020204"/>
                        <a:ea typeface="Arial" panose="020B0604020202020204"/>
                        <a:cs typeface="Arial" panose="020B0604020202020204"/>
                        <a:sym typeface="Arial" panose="020B0604020202020204"/>
                      </a:endParaRPr>
                    </a:p>
                  </a:txBody>
                  <a:tcPr marL="0" marR="0" marT="0" marB="0">
                    <a:lnL w="2857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Median – Q</a:t>
                      </a:r>
                      <a:r>
                        <a:rPr lang="en-US" sz="1800" baseline="-25000">
                          <a:latin typeface="Arial" panose="020B0604020202020204"/>
                          <a:ea typeface="Arial" panose="020B0604020202020204"/>
                          <a:cs typeface="Arial" panose="020B0604020202020204"/>
                          <a:sym typeface="Arial" panose="020B0604020202020204"/>
                        </a:rPr>
                        <a:t>1</a:t>
                      </a:r>
                      <a:endParaRPr sz="1800" baseline="-25000">
                        <a:latin typeface="Arial" panose="020B0604020202020204"/>
                        <a:ea typeface="Arial" panose="020B0604020202020204"/>
                        <a:cs typeface="Arial" panose="020B0604020202020204"/>
                        <a:sym typeface="Arial" panose="020B0604020202020204"/>
                      </a:endParaRPr>
                    </a:p>
                    <a:p>
                      <a:pPr marL="1905" marR="0" lvl="0" indent="0" algn="ctr" rtl="0">
                        <a:lnSpc>
                          <a:spcPct val="100000"/>
                        </a:lnSpc>
                        <a:spcBef>
                          <a:spcPts val="1630"/>
                        </a:spcBef>
                        <a:spcAft>
                          <a:spcPts val="0"/>
                        </a:spcAft>
                        <a:buNone/>
                      </a:pPr>
                      <a:r>
                        <a:rPr lang="en-US" sz="1800">
                          <a:latin typeface="Arial" panose="020B0604020202020204"/>
                          <a:ea typeface="Arial" panose="020B0604020202020204"/>
                          <a:cs typeface="Arial" panose="020B0604020202020204"/>
                          <a:sym typeface="Arial" panose="020B0604020202020204"/>
                        </a:rPr>
                        <a:t>≈</a:t>
                      </a:r>
                      <a:endParaRPr sz="1800">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20"/>
                        </a:spcBef>
                        <a:spcAft>
                          <a:spcPts val="0"/>
                        </a:spcAft>
                        <a:buNone/>
                      </a:pPr>
                      <a:endParaRPr sz="1400">
                        <a:latin typeface="Times New Roman" panose="02020603050405020304"/>
                        <a:ea typeface="Times New Roman" panose="02020603050405020304"/>
                        <a:cs typeface="Times New Roman" panose="02020603050405020304"/>
                        <a:sym typeface="Times New Roman" panose="02020603050405020304"/>
                      </a:endParaRPr>
                    </a:p>
                    <a:p>
                      <a:pPr marL="635" marR="0"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Q</a:t>
                      </a:r>
                      <a:r>
                        <a:rPr lang="en-US" sz="1800" baseline="-25000">
                          <a:latin typeface="Arial" panose="020B0604020202020204"/>
                          <a:ea typeface="Arial" panose="020B0604020202020204"/>
                          <a:cs typeface="Arial" panose="020B0604020202020204"/>
                          <a:sym typeface="Arial" panose="020B0604020202020204"/>
                        </a:rPr>
                        <a:t>3 </a:t>
                      </a:r>
                      <a:r>
                        <a:rPr lang="en-US" sz="1800">
                          <a:latin typeface="Arial" panose="020B0604020202020204"/>
                          <a:ea typeface="Arial" panose="020B0604020202020204"/>
                          <a:cs typeface="Arial" panose="020B0604020202020204"/>
                          <a:sym typeface="Arial" panose="020B0604020202020204"/>
                        </a:rPr>
                        <a:t>– Median</a:t>
                      </a:r>
                      <a:endParaRPr sz="1800">
                        <a:latin typeface="Arial" panose="020B0604020202020204"/>
                        <a:ea typeface="Arial" panose="020B0604020202020204"/>
                        <a:cs typeface="Arial" panose="020B0604020202020204"/>
                        <a:sym typeface="Arial" panose="020B06040202020202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8255" marR="0"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Median – Q</a:t>
                      </a:r>
                      <a:r>
                        <a:rPr lang="en-US" sz="1800" baseline="-25000">
                          <a:latin typeface="Arial" panose="020B0604020202020204"/>
                          <a:ea typeface="Arial" panose="020B0604020202020204"/>
                          <a:cs typeface="Arial" panose="020B0604020202020204"/>
                          <a:sym typeface="Arial" panose="020B0604020202020204"/>
                        </a:rPr>
                        <a:t>1</a:t>
                      </a:r>
                      <a:endParaRPr sz="1800" baseline="-25000">
                        <a:latin typeface="Arial" panose="020B0604020202020204"/>
                        <a:ea typeface="Arial" panose="020B0604020202020204"/>
                        <a:cs typeface="Arial" panose="020B0604020202020204"/>
                        <a:sym typeface="Arial" panose="020B0604020202020204"/>
                      </a:endParaRPr>
                    </a:p>
                    <a:p>
                      <a:pPr marL="9525" marR="0" lvl="0" indent="0" algn="ctr" rtl="0">
                        <a:lnSpc>
                          <a:spcPct val="100000"/>
                        </a:lnSpc>
                        <a:spcBef>
                          <a:spcPts val="1630"/>
                        </a:spcBef>
                        <a:spcAft>
                          <a:spcPts val="0"/>
                        </a:spcAft>
                        <a:buNone/>
                      </a:pPr>
                      <a:r>
                        <a:rPr lang="en-US" sz="1800">
                          <a:latin typeface="Arial" panose="020B0604020202020204"/>
                          <a:ea typeface="Arial" panose="020B0604020202020204"/>
                          <a:cs typeface="Arial" panose="020B0604020202020204"/>
                          <a:sym typeface="Arial" panose="020B0604020202020204"/>
                        </a:rPr>
                        <a:t>&lt;</a:t>
                      </a:r>
                      <a:endParaRPr sz="1800">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20"/>
                        </a:spcBef>
                        <a:spcAft>
                          <a:spcPts val="0"/>
                        </a:spcAft>
                        <a:buNone/>
                      </a:pPr>
                      <a:endParaRPr sz="1400">
                        <a:latin typeface="Times New Roman" panose="02020603050405020304"/>
                        <a:ea typeface="Times New Roman" panose="02020603050405020304"/>
                        <a:cs typeface="Times New Roman" panose="02020603050405020304"/>
                        <a:sym typeface="Times New Roman" panose="02020603050405020304"/>
                      </a:endParaRPr>
                    </a:p>
                    <a:p>
                      <a:pPr marL="8890" marR="0"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Q</a:t>
                      </a:r>
                      <a:r>
                        <a:rPr lang="en-US" sz="1800" baseline="-25000">
                          <a:latin typeface="Arial" panose="020B0604020202020204"/>
                          <a:ea typeface="Arial" panose="020B0604020202020204"/>
                          <a:cs typeface="Arial" panose="020B0604020202020204"/>
                          <a:sym typeface="Arial" panose="020B0604020202020204"/>
                        </a:rPr>
                        <a:t>3 </a:t>
                      </a:r>
                      <a:r>
                        <a:rPr lang="en-US" sz="1800">
                          <a:latin typeface="Arial" panose="020B0604020202020204"/>
                          <a:ea typeface="Arial" panose="020B0604020202020204"/>
                          <a:cs typeface="Arial" panose="020B0604020202020204"/>
                          <a:sym typeface="Arial" panose="020B0604020202020204"/>
                        </a:rPr>
                        <a:t>– Median</a:t>
                      </a:r>
                      <a:endParaRPr sz="1800">
                        <a:latin typeface="Arial" panose="020B0604020202020204"/>
                        <a:ea typeface="Arial" panose="020B0604020202020204"/>
                        <a:cs typeface="Arial" panose="020B0604020202020204"/>
                        <a:sym typeface="Arial" panose="020B0604020202020204"/>
                      </a:endParaRPr>
                    </a:p>
                  </a:txBody>
                  <a:tcPr marL="0" marR="0" marT="0" marB="0">
                    <a:lnL w="12700"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48"/>
          <p:cNvSpPr txBox="1"/>
          <p:nvPr/>
        </p:nvSpPr>
        <p:spPr>
          <a:xfrm>
            <a:off x="2300097" y="367862"/>
            <a:ext cx="4542155" cy="807720"/>
          </a:xfrm>
          <a:prstGeom prst="rect">
            <a:avLst/>
          </a:prstGeom>
          <a:noFill/>
          <a:ln>
            <a:noFill/>
          </a:ln>
        </p:spPr>
        <p:txBody>
          <a:bodyPr spcFirstLastPara="1" wrap="square" lIns="0" tIns="0" rIns="0" bIns="0" anchor="t" anchorCtr="0">
            <a:noAutofit/>
          </a:bodyPr>
          <a:lstStyle/>
          <a:p>
            <a:pPr marL="1279525" marR="5080" lvl="0" indent="-1266825"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Five Number Summary and The Boxplot</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577" name="Google Shape;577;p48"/>
          <p:cNvSpPr txBox="1"/>
          <p:nvPr/>
        </p:nvSpPr>
        <p:spPr>
          <a:xfrm>
            <a:off x="688340" y="1895163"/>
            <a:ext cx="7506970" cy="652780"/>
          </a:xfrm>
          <a:prstGeom prst="rect">
            <a:avLst/>
          </a:prstGeom>
          <a:noFill/>
          <a:ln>
            <a:noFill/>
          </a:ln>
        </p:spPr>
        <p:txBody>
          <a:bodyPr spcFirstLastPara="1" wrap="square" lIns="0" tIns="0" rIns="0" bIns="0" anchor="t" anchorCtr="0">
            <a:noAutofit/>
          </a:bodyPr>
          <a:lstStyle/>
          <a:p>
            <a:pPr marL="355600" marR="5080" lvl="0" indent="-342900" algn="l" rtl="0">
              <a:lnSpc>
                <a:spcPct val="100000"/>
              </a:lnSpc>
              <a:spcBef>
                <a:spcPts val="0"/>
              </a:spcBef>
              <a:spcAft>
                <a:spcPts val="0"/>
              </a:spcAft>
              <a:buClr>
                <a:srgbClr val="0000FF"/>
              </a:buClr>
              <a:buSzPts val="2200"/>
              <a:buFont typeface="Arial" panose="020B0604020202020204"/>
              <a:buChar char="•"/>
            </a:pPr>
            <a:r>
              <a:rPr lang="en-US" sz="2200">
                <a:solidFill>
                  <a:srgbClr val="0000FF"/>
                </a:solidFill>
                <a:latin typeface="Book Antiqua" panose="02040602050305030304"/>
                <a:ea typeface="Book Antiqua" panose="02040602050305030304"/>
                <a:cs typeface="Book Antiqua" panose="02040602050305030304"/>
                <a:sym typeface="Book Antiqua" panose="02040602050305030304"/>
              </a:rPr>
              <a:t>The Boxplot</a:t>
            </a: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 A Graphical display of the data based on the five-number summary:</a:t>
            </a:r>
            <a:endParaRPr sz="22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578" name="Google Shape;578;p48"/>
          <p:cNvSpPr txBox="1"/>
          <p:nvPr/>
        </p:nvSpPr>
        <p:spPr>
          <a:xfrm>
            <a:off x="917244" y="3512858"/>
            <a:ext cx="1292860" cy="33083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rgbClr val="0000FF"/>
                </a:solidFill>
                <a:latin typeface="Arial" panose="020B0604020202020204"/>
                <a:ea typeface="Arial" panose="020B0604020202020204"/>
                <a:cs typeface="Arial" panose="020B0604020202020204"/>
                <a:sym typeface="Arial" panose="020B0604020202020204"/>
              </a:rPr>
              <a:t>Example</a:t>
            </a:r>
            <a:r>
              <a:rPr lang="en-US" sz="2400">
                <a:solidFill>
                  <a:srgbClr val="FF6600"/>
                </a:solidFill>
                <a:latin typeface="Arial" panose="020B0604020202020204"/>
                <a:ea typeface="Arial" panose="020B0604020202020204"/>
                <a:cs typeface="Arial" panose="020B0604020202020204"/>
                <a:sym typeface="Arial" panose="020B0604020202020204"/>
              </a:rPr>
              <a:t>:</a:t>
            </a: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580" name="Google Shape;580;p48"/>
          <p:cNvSpPr txBox="1"/>
          <p:nvPr/>
        </p:nvSpPr>
        <p:spPr>
          <a:xfrm>
            <a:off x="6633209" y="6432753"/>
            <a:ext cx="257175" cy="2540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800">
                <a:solidFill>
                  <a:schemeClr val="dk1"/>
                </a:solidFill>
                <a:latin typeface="Calibri" panose="020F0502020204030204"/>
                <a:ea typeface="Calibri" panose="020F0502020204030204"/>
                <a:cs typeface="Calibri" panose="020F0502020204030204"/>
                <a:sym typeface="Calibri" panose="020F0502020204030204"/>
              </a:rPr>
              <a:t>40</a:t>
            </a: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84" name="Google Shape;584;p48"/>
          <p:cNvSpPr txBox="1"/>
          <p:nvPr/>
        </p:nvSpPr>
        <p:spPr>
          <a:xfrm>
            <a:off x="840739" y="5266085"/>
            <a:ext cx="974725" cy="385445"/>
          </a:xfrm>
          <a:prstGeom prst="rect">
            <a:avLst/>
          </a:prstGeom>
          <a:noFill/>
          <a:ln>
            <a:noFill/>
          </a:ln>
        </p:spPr>
        <p:txBody>
          <a:bodyPr spcFirstLastPara="1" wrap="square" lIns="0" tIns="0" rIns="0" bIns="0" anchor="t" anchorCtr="0">
            <a:noAutofit/>
          </a:bodyPr>
          <a:lstStyle/>
          <a:p>
            <a:pPr marL="12700" marR="0" lvl="0" indent="0" algn="l" rtl="0">
              <a:lnSpc>
                <a:spcPct val="78000"/>
              </a:lnSpc>
              <a:spcBef>
                <a:spcPts val="0"/>
              </a:spcBef>
              <a:spcAft>
                <a:spcPts val="0"/>
              </a:spcAft>
              <a:buNone/>
            </a:pPr>
            <a:r>
              <a:rPr lang="en-US" sz="3600" baseline="30000">
                <a:solidFill>
                  <a:schemeClr val="dk1"/>
                </a:solidFill>
                <a:latin typeface="Arial" panose="020B0604020202020204"/>
                <a:ea typeface="Arial" panose="020B0604020202020204"/>
                <a:cs typeface="Arial" panose="020B0604020202020204"/>
                <a:sym typeface="Arial" panose="020B0604020202020204"/>
              </a:rPr>
              <a:t>X</a:t>
            </a:r>
            <a:r>
              <a:rPr lang="en-US" sz="1600">
                <a:solidFill>
                  <a:schemeClr val="dk1"/>
                </a:solidFill>
                <a:latin typeface="Arial" panose="020B0604020202020204"/>
                <a:ea typeface="Arial" panose="020B0604020202020204"/>
                <a:cs typeface="Arial" panose="020B0604020202020204"/>
                <a:sym typeface="Arial" panose="020B0604020202020204"/>
              </a:rPr>
              <a:t>smallest</a:t>
            </a:r>
            <a:endParaRPr sz="1600">
              <a:solidFill>
                <a:schemeClr val="dk1"/>
              </a:solidFill>
              <a:latin typeface="Arial" panose="020B0604020202020204"/>
              <a:ea typeface="Arial" panose="020B0604020202020204"/>
              <a:cs typeface="Arial" panose="020B0604020202020204"/>
              <a:sym typeface="Arial" panose="020B0604020202020204"/>
            </a:endParaRPr>
          </a:p>
        </p:txBody>
      </p:sp>
      <p:sp>
        <p:nvSpPr>
          <p:cNvPr id="585" name="Google Shape;585;p48"/>
          <p:cNvSpPr txBox="1"/>
          <p:nvPr/>
        </p:nvSpPr>
        <p:spPr>
          <a:xfrm>
            <a:off x="3435941" y="5266085"/>
            <a:ext cx="3257830" cy="38544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400">
                <a:solidFill>
                  <a:schemeClr val="dk1"/>
                </a:solidFill>
                <a:latin typeface="Arial" panose="020B0604020202020204"/>
                <a:ea typeface="Arial" panose="020B0604020202020204"/>
                <a:cs typeface="Arial" panose="020B0604020202020204"/>
                <a:sym typeface="Arial" panose="020B0604020202020204"/>
              </a:rPr>
              <a:t>Q</a:t>
            </a:r>
            <a:r>
              <a:rPr lang="en-US" sz="2400" baseline="-25000">
                <a:solidFill>
                  <a:schemeClr val="dk1"/>
                </a:solidFill>
                <a:latin typeface="Arial" panose="020B0604020202020204"/>
                <a:ea typeface="Arial" panose="020B0604020202020204"/>
                <a:cs typeface="Arial" panose="020B0604020202020204"/>
                <a:sym typeface="Arial" panose="020B0604020202020204"/>
              </a:rPr>
              <a:t>1	</a:t>
            </a:r>
            <a:r>
              <a:rPr lang="en-US" sz="2400">
                <a:solidFill>
                  <a:schemeClr val="dk1"/>
                </a:solidFill>
                <a:latin typeface="Arial" panose="020B0604020202020204"/>
                <a:ea typeface="Arial" panose="020B0604020202020204"/>
                <a:cs typeface="Arial" panose="020B0604020202020204"/>
                <a:sym typeface="Arial" panose="020B0604020202020204"/>
              </a:rPr>
              <a:t>Median	Q</a:t>
            </a:r>
            <a:r>
              <a:rPr lang="en-US" sz="2400" baseline="-25000">
                <a:solidFill>
                  <a:schemeClr val="dk1"/>
                </a:solidFill>
                <a:latin typeface="Arial" panose="020B0604020202020204"/>
                <a:ea typeface="Arial" panose="020B0604020202020204"/>
                <a:cs typeface="Arial" panose="020B0604020202020204"/>
                <a:sym typeface="Arial" panose="020B0604020202020204"/>
              </a:rPr>
              <a:t>3</a:t>
            </a:r>
            <a:endParaRPr sz="2400" baseline="-25000">
              <a:solidFill>
                <a:schemeClr val="dk1"/>
              </a:solidFill>
              <a:latin typeface="Arial" panose="020B0604020202020204"/>
              <a:ea typeface="Arial" panose="020B0604020202020204"/>
              <a:cs typeface="Arial" panose="020B0604020202020204"/>
              <a:sym typeface="Arial" panose="020B0604020202020204"/>
            </a:endParaRPr>
          </a:p>
        </p:txBody>
      </p:sp>
      <p:sp>
        <p:nvSpPr>
          <p:cNvPr id="586" name="Google Shape;586;p48"/>
          <p:cNvSpPr txBox="1"/>
          <p:nvPr/>
        </p:nvSpPr>
        <p:spPr>
          <a:xfrm>
            <a:off x="7581138" y="5266085"/>
            <a:ext cx="837565" cy="385445"/>
          </a:xfrm>
          <a:prstGeom prst="rect">
            <a:avLst/>
          </a:prstGeom>
          <a:noFill/>
          <a:ln>
            <a:noFill/>
          </a:ln>
        </p:spPr>
        <p:txBody>
          <a:bodyPr spcFirstLastPara="1" wrap="square" lIns="0" tIns="0" rIns="0" bIns="0" anchor="t" anchorCtr="0">
            <a:noAutofit/>
          </a:bodyPr>
          <a:lstStyle/>
          <a:p>
            <a:pPr marL="12700" marR="0" lvl="0" indent="0" algn="l" rtl="0">
              <a:lnSpc>
                <a:spcPct val="78000"/>
              </a:lnSpc>
              <a:spcBef>
                <a:spcPts val="0"/>
              </a:spcBef>
              <a:spcAft>
                <a:spcPts val="0"/>
              </a:spcAft>
              <a:buNone/>
            </a:pPr>
            <a:r>
              <a:rPr lang="en-US" sz="3600" baseline="30000">
                <a:solidFill>
                  <a:schemeClr val="dk1"/>
                </a:solidFill>
                <a:latin typeface="Arial" panose="020B0604020202020204"/>
                <a:ea typeface="Arial" panose="020B0604020202020204"/>
                <a:cs typeface="Arial" panose="020B0604020202020204"/>
                <a:sym typeface="Arial" panose="020B0604020202020204"/>
              </a:rPr>
              <a:t>X</a:t>
            </a:r>
            <a:r>
              <a:rPr lang="en-US" sz="1600">
                <a:solidFill>
                  <a:schemeClr val="dk1"/>
                </a:solidFill>
                <a:latin typeface="Arial" panose="020B0604020202020204"/>
                <a:ea typeface="Arial" panose="020B0604020202020204"/>
                <a:cs typeface="Arial" panose="020B0604020202020204"/>
                <a:sym typeface="Arial" panose="020B0604020202020204"/>
              </a:rPr>
              <a:t>largest</a:t>
            </a:r>
            <a:endParaRPr sz="1600">
              <a:solidFill>
                <a:schemeClr val="dk1"/>
              </a:solidFill>
              <a:latin typeface="Arial" panose="020B0604020202020204"/>
              <a:ea typeface="Arial" panose="020B0604020202020204"/>
              <a:cs typeface="Arial" panose="020B0604020202020204"/>
              <a:sym typeface="Arial" panose="020B0604020202020204"/>
            </a:endParaRPr>
          </a:p>
        </p:txBody>
      </p:sp>
      <p:graphicFrame>
        <p:nvGraphicFramePr>
          <p:cNvPr id="587" name="Google Shape;587;p48"/>
          <p:cNvGraphicFramePr/>
          <p:nvPr/>
        </p:nvGraphicFramePr>
        <p:xfrm>
          <a:off x="1131093" y="4178300"/>
          <a:ext cx="6705625" cy="838200"/>
        </p:xfrm>
        <a:graphic>
          <a:graphicData uri="http://schemas.openxmlformats.org/drawingml/2006/table">
            <a:tbl>
              <a:tblPr firstRow="1" bandRow="1">
                <a:noFill/>
                <a:tableStyleId>{8C3FD8D8-BBA9-490D-81B7-CFE0559CD672}</a:tableStyleId>
              </a:tblPr>
              <a:tblGrid>
                <a:gridCol w="2590000">
                  <a:extLst>
                    <a:ext uri="{9D8B030D-6E8A-4147-A177-3AD203B41FA5}">
                      <a16:colId xmlns:a16="http://schemas.microsoft.com/office/drawing/2014/main" val="20000"/>
                    </a:ext>
                  </a:extLst>
                </a:gridCol>
                <a:gridCol w="1447875">
                  <a:extLst>
                    <a:ext uri="{9D8B030D-6E8A-4147-A177-3AD203B41FA5}">
                      <a16:colId xmlns:a16="http://schemas.microsoft.com/office/drawing/2014/main" val="20001"/>
                    </a:ext>
                  </a:extLst>
                </a:gridCol>
                <a:gridCol w="1066725">
                  <a:extLst>
                    <a:ext uri="{9D8B030D-6E8A-4147-A177-3AD203B41FA5}">
                      <a16:colId xmlns:a16="http://schemas.microsoft.com/office/drawing/2014/main" val="20002"/>
                    </a:ext>
                  </a:extLst>
                </a:gridCol>
                <a:gridCol w="1601025">
                  <a:extLst>
                    <a:ext uri="{9D8B030D-6E8A-4147-A177-3AD203B41FA5}">
                      <a16:colId xmlns:a16="http://schemas.microsoft.com/office/drawing/2014/main" val="20003"/>
                    </a:ext>
                  </a:extLst>
                </a:gridCol>
              </a:tblGrid>
              <a:tr h="457950">
                <a:tc>
                  <a:txBody>
                    <a:bodyPr/>
                    <a:lstStyle/>
                    <a:p>
                      <a:pPr marL="649605" marR="0" lvl="0" indent="0" algn="l"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25% of data</a:t>
                      </a:r>
                      <a:endParaRPr sz="1800">
                        <a:latin typeface="Arial" panose="020B0604020202020204"/>
                        <a:ea typeface="Arial" panose="020B0604020202020204"/>
                        <a:cs typeface="Arial" panose="020B0604020202020204"/>
                        <a:sym typeface="Arial" panose="020B0604020202020204"/>
                      </a:endParaRPr>
                    </a:p>
                  </a:txBody>
                  <a:tcPr marL="0" marR="0" marT="0" marB="0">
                    <a:lnL w="25400" cap="flat" cmpd="sng">
                      <a:solidFill>
                        <a:srgbClr val="000000"/>
                      </a:solidFill>
                      <a:prstDash val="solid"/>
                      <a:round/>
                      <a:headEnd type="none" w="sm" len="sm"/>
                      <a:tailEnd type="none" w="sm" len="sm"/>
                    </a:lnL>
                    <a:lnR w="25400" cap="flat" cmpd="sng">
                      <a:solidFill>
                        <a:srgbClr val="000000"/>
                      </a:solidFill>
                      <a:prstDash val="solid"/>
                      <a:round/>
                      <a:headEnd type="none" w="sm" len="sm"/>
                      <a:tailEnd type="none" w="sm" len="sm"/>
                    </a:lnR>
                    <a:lnB w="25400" cap="flat" cmpd="sng">
                      <a:solidFill>
                        <a:srgbClr val="000000"/>
                      </a:solidFill>
                      <a:prstDash val="solid"/>
                      <a:round/>
                      <a:headEnd type="none" w="sm" len="sm"/>
                      <a:tailEnd type="none" w="sm" len="sm"/>
                    </a:lnB>
                  </a:tcPr>
                </a:tc>
                <a:tc rowSpan="2">
                  <a:txBody>
                    <a:bodyPr/>
                    <a:lstStyle/>
                    <a:p>
                      <a:pPr marL="0" marR="246380"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25%</a:t>
                      </a:r>
                      <a:endParaRPr sz="1800">
                        <a:latin typeface="Arial" panose="020B0604020202020204"/>
                        <a:ea typeface="Arial" panose="020B0604020202020204"/>
                        <a:cs typeface="Arial" panose="020B0604020202020204"/>
                        <a:sym typeface="Arial" panose="020B0604020202020204"/>
                      </a:endParaRPr>
                    </a:p>
                    <a:p>
                      <a:pPr marL="0" marR="304800"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of data</a:t>
                      </a:r>
                      <a:endParaRPr sz="1800">
                        <a:latin typeface="Arial" panose="020B0604020202020204"/>
                        <a:ea typeface="Arial" panose="020B0604020202020204"/>
                        <a:cs typeface="Arial" panose="020B0604020202020204"/>
                        <a:sym typeface="Arial" panose="020B0604020202020204"/>
                      </a:endParaRPr>
                    </a:p>
                  </a:txBody>
                  <a:tcPr marL="0" marR="0" marT="0" marB="0">
                    <a:lnL w="25400" cap="flat" cmpd="sng">
                      <a:solidFill>
                        <a:srgbClr val="000000"/>
                      </a:solidFill>
                      <a:prstDash val="solid"/>
                      <a:round/>
                      <a:headEnd type="none" w="sm" len="sm"/>
                      <a:tailEnd type="none" w="sm" len="sm"/>
                    </a:lnL>
                    <a:lnR w="25400" cap="flat" cmpd="sng">
                      <a:solidFill>
                        <a:srgbClr val="000000"/>
                      </a:solidFill>
                      <a:prstDash val="solid"/>
                      <a:round/>
                      <a:headEnd type="none" w="sm" len="sm"/>
                      <a:tailEnd type="none" w="sm" len="sm"/>
                    </a:lnR>
                    <a:lnT w="25400" cap="flat" cmpd="sng">
                      <a:solidFill>
                        <a:srgbClr val="000000"/>
                      </a:solidFill>
                      <a:prstDash val="solid"/>
                      <a:round/>
                      <a:headEnd type="none" w="sm" len="sm"/>
                      <a:tailEnd type="none" w="sm" len="sm"/>
                    </a:lnT>
                    <a:lnB w="25400" cap="flat" cmpd="sng">
                      <a:solidFill>
                        <a:srgbClr val="000000"/>
                      </a:solidFill>
                      <a:prstDash val="solid"/>
                      <a:round/>
                      <a:headEnd type="none" w="sm" len="sm"/>
                      <a:tailEnd type="none" w="sm" len="sm"/>
                    </a:lnB>
                    <a:solidFill>
                      <a:srgbClr val="00AFEF"/>
                    </a:solidFill>
                  </a:tcPr>
                </a:tc>
                <a:tc rowSpan="2">
                  <a:txBody>
                    <a:bodyPr/>
                    <a:lstStyle/>
                    <a:p>
                      <a:pPr marL="0" marR="196215"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25%</a:t>
                      </a:r>
                      <a:endParaRPr sz="1800">
                        <a:latin typeface="Arial" panose="020B0604020202020204"/>
                        <a:ea typeface="Arial" panose="020B0604020202020204"/>
                        <a:cs typeface="Arial" panose="020B0604020202020204"/>
                        <a:sym typeface="Arial" panose="020B0604020202020204"/>
                      </a:endParaRPr>
                    </a:p>
                    <a:p>
                      <a:pPr marL="0" marR="153035" lvl="0" indent="0" algn="ctr"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of data</a:t>
                      </a:r>
                      <a:endParaRPr sz="1800">
                        <a:latin typeface="Arial" panose="020B0604020202020204"/>
                        <a:ea typeface="Arial" panose="020B0604020202020204"/>
                        <a:cs typeface="Arial" panose="020B0604020202020204"/>
                        <a:sym typeface="Arial" panose="020B0604020202020204"/>
                      </a:endParaRPr>
                    </a:p>
                  </a:txBody>
                  <a:tcPr marL="0" marR="0" marT="0" marB="0">
                    <a:lnL w="25400" cap="flat" cmpd="sng">
                      <a:solidFill>
                        <a:srgbClr val="000000"/>
                      </a:solidFill>
                      <a:prstDash val="solid"/>
                      <a:round/>
                      <a:headEnd type="none" w="sm" len="sm"/>
                      <a:tailEnd type="none" w="sm" len="sm"/>
                    </a:lnL>
                    <a:lnR w="25400" cap="flat" cmpd="sng">
                      <a:solidFill>
                        <a:srgbClr val="000000"/>
                      </a:solidFill>
                      <a:prstDash val="solid"/>
                      <a:round/>
                      <a:headEnd type="none" w="sm" len="sm"/>
                      <a:tailEnd type="none" w="sm" len="sm"/>
                    </a:lnR>
                    <a:lnT w="25400" cap="flat" cmpd="sng">
                      <a:solidFill>
                        <a:srgbClr val="000000"/>
                      </a:solidFill>
                      <a:prstDash val="solid"/>
                      <a:round/>
                      <a:headEnd type="none" w="sm" len="sm"/>
                      <a:tailEnd type="none" w="sm" len="sm"/>
                    </a:lnT>
                    <a:lnB w="25400" cap="flat" cmpd="sng">
                      <a:solidFill>
                        <a:srgbClr val="000000"/>
                      </a:solidFill>
                      <a:prstDash val="solid"/>
                      <a:round/>
                      <a:headEnd type="none" w="sm" len="sm"/>
                      <a:tailEnd type="none" w="sm" len="sm"/>
                    </a:lnB>
                    <a:solidFill>
                      <a:srgbClr val="00AFEF"/>
                    </a:solidFill>
                  </a:tcPr>
                </a:tc>
                <a:tc>
                  <a:txBody>
                    <a:bodyPr/>
                    <a:lstStyle/>
                    <a:p>
                      <a:pPr marL="86995" marR="0" lvl="0" indent="0" algn="l" rtl="0">
                        <a:lnSpc>
                          <a:spcPct val="100000"/>
                        </a:lnSpc>
                        <a:spcBef>
                          <a:spcPts val="0"/>
                        </a:spcBef>
                        <a:spcAft>
                          <a:spcPts val="0"/>
                        </a:spcAft>
                        <a:buNone/>
                      </a:pPr>
                      <a:r>
                        <a:rPr lang="en-US" sz="1800">
                          <a:latin typeface="Arial" panose="020B0604020202020204"/>
                          <a:ea typeface="Arial" panose="020B0604020202020204"/>
                          <a:cs typeface="Arial" panose="020B0604020202020204"/>
                          <a:sym typeface="Arial" panose="020B0604020202020204"/>
                        </a:rPr>
                        <a:t>25% of data</a:t>
                      </a:r>
                      <a:endParaRPr sz="1800">
                        <a:latin typeface="Arial" panose="020B0604020202020204"/>
                        <a:ea typeface="Arial" panose="020B0604020202020204"/>
                        <a:cs typeface="Arial" panose="020B0604020202020204"/>
                        <a:sym typeface="Arial" panose="020B0604020202020204"/>
                      </a:endParaRPr>
                    </a:p>
                  </a:txBody>
                  <a:tcPr marL="0" marR="0" marT="0" marB="0">
                    <a:lnL w="25400" cap="flat" cmpd="sng">
                      <a:solidFill>
                        <a:srgbClr val="000000"/>
                      </a:solidFill>
                      <a:prstDash val="solid"/>
                      <a:round/>
                      <a:headEnd type="none" w="sm" len="sm"/>
                      <a:tailEnd type="none" w="sm" len="sm"/>
                    </a:lnL>
                    <a:lnR w="25400" cap="flat" cmpd="sng">
                      <a:solidFill>
                        <a:srgbClr val="000000"/>
                      </a:solidFill>
                      <a:prstDash val="solid"/>
                      <a:round/>
                      <a:headEnd type="none" w="sm" len="sm"/>
                      <a:tailEnd type="none" w="sm" len="sm"/>
                    </a:lnR>
                    <a:lnB w="254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80250">
                <a:tc>
                  <a:txBody>
                    <a:bodyPr/>
                    <a:lstStyle/>
                    <a:p>
                      <a:pPr marL="0" marR="0" lvl="0" indent="0" algn="l" rtl="0">
                        <a:spcBef>
                          <a:spcPts val="0"/>
                        </a:spcBef>
                        <a:spcAft>
                          <a:spcPts val="0"/>
                        </a:spcAft>
                        <a:buNone/>
                      </a:pPr>
                      <a:endParaRPr sz="1800">
                        <a:latin typeface="Arial" panose="020B0604020202020204"/>
                        <a:ea typeface="Arial" panose="020B0604020202020204"/>
                        <a:cs typeface="Arial" panose="020B0604020202020204"/>
                        <a:sym typeface="Arial" panose="020B0604020202020204"/>
                      </a:endParaRPr>
                    </a:p>
                  </a:txBody>
                  <a:tcPr marL="0" marR="0" marT="0" marB="0">
                    <a:lnL w="25400" cap="flat" cmpd="sng">
                      <a:solidFill>
                        <a:srgbClr val="000000"/>
                      </a:solidFill>
                      <a:prstDash val="solid"/>
                      <a:round/>
                      <a:headEnd type="none" w="sm" len="sm"/>
                      <a:tailEnd type="none" w="sm" len="sm"/>
                    </a:lnL>
                    <a:lnR w="25400" cap="flat" cmpd="sng">
                      <a:solidFill>
                        <a:srgbClr val="000000"/>
                      </a:solidFill>
                      <a:prstDash val="solid"/>
                      <a:round/>
                      <a:headEnd type="none" w="sm" len="sm"/>
                      <a:tailEnd type="none" w="sm" len="sm"/>
                    </a:lnR>
                    <a:lnT w="25400" cap="flat" cmpd="sng">
                      <a:solidFill>
                        <a:srgbClr val="000000"/>
                      </a:solidFill>
                      <a:prstDash val="solid"/>
                      <a:round/>
                      <a:headEnd type="none" w="sm" len="sm"/>
                      <a:tailEnd type="none" w="sm" len="sm"/>
                    </a:lnT>
                  </a:tcPr>
                </a:tc>
                <a:tc vMerge="1">
                  <a:txBody>
                    <a:bodyPr/>
                    <a:lstStyle/>
                    <a:p>
                      <a:endParaRPr lang="en-US"/>
                    </a:p>
                  </a:txBody>
                  <a:tcPr/>
                </a:tc>
                <a:tc vMerge="1">
                  <a:txBody>
                    <a:bodyPr/>
                    <a:lstStyle/>
                    <a:p>
                      <a:endParaRPr lang="en-US"/>
                    </a:p>
                  </a:txBody>
                  <a:tcPr/>
                </a:tc>
                <a:tc>
                  <a:txBody>
                    <a:bodyPr/>
                    <a:lstStyle/>
                    <a:p>
                      <a:pPr marL="0" marR="0" lvl="0" indent="0" algn="l" rtl="0">
                        <a:spcBef>
                          <a:spcPts val="0"/>
                        </a:spcBef>
                        <a:spcAft>
                          <a:spcPts val="0"/>
                        </a:spcAft>
                        <a:buNone/>
                      </a:pPr>
                      <a:endParaRPr sz="1800">
                        <a:latin typeface="Arial" panose="020B0604020202020204"/>
                        <a:ea typeface="Arial" panose="020B0604020202020204"/>
                        <a:cs typeface="Arial" panose="020B0604020202020204"/>
                        <a:sym typeface="Arial" panose="020B0604020202020204"/>
                      </a:endParaRPr>
                    </a:p>
                  </a:txBody>
                  <a:tcPr marL="0" marR="0" marT="0" marB="0">
                    <a:lnL w="25400" cap="flat" cmpd="sng">
                      <a:solidFill>
                        <a:srgbClr val="000000"/>
                      </a:solidFill>
                      <a:prstDash val="solid"/>
                      <a:round/>
                      <a:headEnd type="none" w="sm" len="sm"/>
                      <a:tailEnd type="none" w="sm" len="sm"/>
                    </a:lnL>
                    <a:lnR w="25400" cap="flat" cmpd="sng">
                      <a:solidFill>
                        <a:srgbClr val="000000"/>
                      </a:solidFill>
                      <a:prstDash val="solid"/>
                      <a:round/>
                      <a:headEnd type="none" w="sm" len="sm"/>
                      <a:tailEnd type="none" w="sm" len="sm"/>
                    </a:lnR>
                    <a:lnT w="25400" cap="flat" cmpd="sng">
                      <a:solidFill>
                        <a:srgbClr val="000000"/>
                      </a:solidFill>
                      <a:prstDash val="solid"/>
                      <a:round/>
                      <a:headEnd type="none" w="sm" len="sm"/>
                      <a:tailEnd type="none" w="sm" len="sm"/>
                    </a:lnT>
                  </a:tcPr>
                </a:tc>
                <a:extLst>
                  <a:ext uri="{0D108BD9-81ED-4DB2-BD59-A6C34878D82A}">
                    <a16:rowId xmlns:a16="http://schemas.microsoft.com/office/drawing/2014/main" val="10001"/>
                  </a:ext>
                </a:extLst>
              </a:tr>
            </a:tbl>
          </a:graphicData>
        </a:graphic>
      </p:graphicFrame>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684440" y="3061800"/>
              <a:ext cx="6219720" cy="549720"/>
            </p14:xfrm>
          </p:contentPart>
        </mc:Choice>
        <mc:Fallback>
          <p:pic>
            <p:nvPicPr>
              <p:cNvPr id="2" name="Ink 1"/>
              <p:cNvPicPr/>
              <p:nvPr/>
            </p:nvPicPr>
            <p:blipFill>
              <a:blip r:embed="rId4"/>
              <a:stretch>
                <a:fillRect/>
              </a:stretch>
            </p:blipFill>
            <p:spPr>
              <a:xfrm>
                <a:off x="1678680" y="3054960"/>
                <a:ext cx="6231240" cy="564840"/>
              </a:xfrm>
              <a:prstGeom prst="rect">
                <a:avLst/>
              </a:prstGeom>
            </p:spPr>
          </p:pic>
        </mc:Fallback>
      </mc:AlternateContent>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49"/>
          <p:cNvSpPr txBox="1"/>
          <p:nvPr/>
        </p:nvSpPr>
        <p:spPr>
          <a:xfrm>
            <a:off x="3141726" y="715608"/>
            <a:ext cx="3927475" cy="78232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Five Number Summary:</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ctr"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Shape of Boxplots</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593" name="Google Shape;593;p49"/>
          <p:cNvSpPr txBox="1"/>
          <p:nvPr/>
        </p:nvSpPr>
        <p:spPr>
          <a:xfrm>
            <a:off x="764540" y="1798478"/>
            <a:ext cx="7654290" cy="648335"/>
          </a:xfrm>
          <a:prstGeom prst="rect">
            <a:avLst/>
          </a:prstGeom>
          <a:noFill/>
          <a:ln>
            <a:noFill/>
          </a:ln>
        </p:spPr>
        <p:txBody>
          <a:bodyPr spcFirstLastPara="1" wrap="square" lIns="0" tIns="0" rIns="0" bIns="0" anchor="t" anchorCtr="0">
            <a:noAutofit/>
          </a:bodyPr>
          <a:lstStyle/>
          <a:p>
            <a:pPr marL="355600" marR="0" lvl="0" indent="-342900" algn="ctr" rtl="0">
              <a:lnSpc>
                <a:spcPct val="114000"/>
              </a:lnSpc>
              <a:spcBef>
                <a:spcPts val="0"/>
              </a:spcBef>
              <a:spcAft>
                <a:spcPts val="0"/>
              </a:spcAft>
              <a:buClr>
                <a:schemeClr val="dk1"/>
              </a:buClr>
              <a:buSzPts val="2400"/>
              <a:buFont typeface="Arial" panose="020B0604020202020204"/>
              <a:buChar char="•"/>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If data are symmetric around the median then the box</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27940" marR="0" lvl="0" indent="0" algn="ctr" rtl="0">
              <a:lnSpc>
                <a:spcPct val="114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and central line are centered between the endpoints</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594" name="Google Shape;594;p49"/>
          <p:cNvSpPr txBox="1"/>
          <p:nvPr/>
        </p:nvSpPr>
        <p:spPr>
          <a:xfrm>
            <a:off x="764540" y="4724685"/>
            <a:ext cx="6518275" cy="673735"/>
          </a:xfrm>
          <a:prstGeom prst="rect">
            <a:avLst/>
          </a:prstGeom>
          <a:noFill/>
          <a:ln>
            <a:noFill/>
          </a:ln>
        </p:spPr>
        <p:txBody>
          <a:bodyPr spcFirstLastPara="1" wrap="square" lIns="0" tIns="0" rIns="0" bIns="0" anchor="t" anchorCtr="0">
            <a:noAutofit/>
          </a:bodyPr>
          <a:lstStyle/>
          <a:p>
            <a:pPr marL="355600" marR="0" lvl="0" indent="-342900" algn="l" rtl="0">
              <a:lnSpc>
                <a:spcPct val="114000"/>
              </a:lnSpc>
              <a:spcBef>
                <a:spcPts val="0"/>
              </a:spcBef>
              <a:spcAft>
                <a:spcPts val="0"/>
              </a:spcAft>
              <a:buClr>
                <a:schemeClr val="dk1"/>
              </a:buClr>
              <a:buSzPts val="2400"/>
              <a:buFont typeface="Arial" panose="020B0604020202020204"/>
              <a:buChar char="•"/>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A Boxplot can be shown in either a vertical or</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355600" marR="0" lvl="0" indent="0" algn="l" rtl="0">
              <a:lnSpc>
                <a:spcPct val="114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horizontal orientation</a:t>
            </a:r>
            <a:endParaRPr sz="24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595" name="Google Shape;595;p49"/>
          <p:cNvSpPr/>
          <p:nvPr/>
        </p:nvSpPr>
        <p:spPr>
          <a:xfrm>
            <a:off x="2164437" y="3213099"/>
            <a:ext cx="0" cy="726440"/>
          </a:xfrm>
          <a:custGeom>
            <a:avLst/>
            <a:gdLst/>
            <a:ahLst/>
            <a:cxnLst/>
            <a:rect l="l" t="t" r="r" b="b"/>
            <a:pathLst>
              <a:path w="120000" h="120000" extrusionOk="0">
                <a:moveTo>
                  <a:pt x="0" y="0"/>
                </a:moveTo>
                <a:lnTo>
                  <a:pt x="0" y="119913"/>
                </a:lnTo>
              </a:path>
            </a:pathLst>
          </a:custGeom>
          <a:noFill/>
          <a:ln w="39225" cap="flat" cmpd="sng">
            <a:solidFill>
              <a:srgbClr val="1C1C1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6" name="Google Shape;596;p49"/>
          <p:cNvSpPr/>
          <p:nvPr/>
        </p:nvSpPr>
        <p:spPr>
          <a:xfrm>
            <a:off x="5840857" y="3591864"/>
            <a:ext cx="1209040" cy="0"/>
          </a:xfrm>
          <a:custGeom>
            <a:avLst/>
            <a:gdLst/>
            <a:ahLst/>
            <a:cxnLst/>
            <a:rect l="l" t="t" r="r" b="b"/>
            <a:pathLst>
              <a:path w="120000" h="120000" extrusionOk="0">
                <a:moveTo>
                  <a:pt x="0" y="0"/>
                </a:moveTo>
                <a:lnTo>
                  <a:pt x="119951" y="0"/>
                </a:lnTo>
              </a:path>
            </a:pathLst>
          </a:custGeom>
          <a:noFill/>
          <a:ln w="39125" cap="flat" cmpd="sng">
            <a:solidFill>
              <a:srgbClr val="1C1C1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7" name="Google Shape;597;p49"/>
          <p:cNvSpPr/>
          <p:nvPr/>
        </p:nvSpPr>
        <p:spPr>
          <a:xfrm>
            <a:off x="2164434" y="3591864"/>
            <a:ext cx="1215390" cy="0"/>
          </a:xfrm>
          <a:custGeom>
            <a:avLst/>
            <a:gdLst/>
            <a:ahLst/>
            <a:cxnLst/>
            <a:rect l="l" t="t" r="r" b="b"/>
            <a:pathLst>
              <a:path w="120000" h="120000" extrusionOk="0">
                <a:moveTo>
                  <a:pt x="0" y="0"/>
                </a:moveTo>
                <a:lnTo>
                  <a:pt x="119954" y="0"/>
                </a:lnTo>
              </a:path>
            </a:pathLst>
          </a:custGeom>
          <a:noFill/>
          <a:ln w="39125" cap="flat" cmpd="sng">
            <a:solidFill>
              <a:srgbClr val="1C1C1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8" name="Google Shape;598;p49"/>
          <p:cNvSpPr/>
          <p:nvPr/>
        </p:nvSpPr>
        <p:spPr>
          <a:xfrm>
            <a:off x="7030436" y="3269942"/>
            <a:ext cx="0" cy="732790"/>
          </a:xfrm>
          <a:custGeom>
            <a:avLst/>
            <a:gdLst/>
            <a:ahLst/>
            <a:cxnLst/>
            <a:rect l="l" t="t" r="r" b="b"/>
            <a:pathLst>
              <a:path w="120000" h="120000" extrusionOk="0">
                <a:moveTo>
                  <a:pt x="0" y="0"/>
                </a:moveTo>
                <a:lnTo>
                  <a:pt x="0" y="119902"/>
                </a:lnTo>
              </a:path>
            </a:pathLst>
          </a:custGeom>
          <a:noFill/>
          <a:ln w="39225" cap="flat" cmpd="sng">
            <a:solidFill>
              <a:srgbClr val="1C1C1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9" name="Google Shape;599;p49"/>
          <p:cNvSpPr/>
          <p:nvPr/>
        </p:nvSpPr>
        <p:spPr>
          <a:xfrm>
            <a:off x="3379363" y="3213131"/>
            <a:ext cx="2461895" cy="720090"/>
          </a:xfrm>
          <a:custGeom>
            <a:avLst/>
            <a:gdLst/>
            <a:ahLst/>
            <a:cxnLst/>
            <a:rect l="l" t="t" r="r" b="b"/>
            <a:pathLst>
              <a:path w="120000" h="120000" extrusionOk="0">
                <a:moveTo>
                  <a:pt x="0" y="119913"/>
                </a:moveTo>
                <a:lnTo>
                  <a:pt x="119980" y="119913"/>
                </a:lnTo>
                <a:lnTo>
                  <a:pt x="119980" y="0"/>
                </a:lnTo>
                <a:lnTo>
                  <a:pt x="0" y="0"/>
                </a:lnTo>
                <a:lnTo>
                  <a:pt x="0" y="119913"/>
                </a:lnTo>
                <a:close/>
              </a:path>
            </a:pathLst>
          </a:custGeom>
          <a:solidFill>
            <a:srgbClr val="00CC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0" name="Google Shape;600;p49"/>
          <p:cNvSpPr/>
          <p:nvPr/>
        </p:nvSpPr>
        <p:spPr>
          <a:xfrm>
            <a:off x="3360357" y="3194154"/>
            <a:ext cx="2493645" cy="751205"/>
          </a:xfrm>
          <a:custGeom>
            <a:avLst/>
            <a:gdLst/>
            <a:ahLst/>
            <a:cxnLst/>
            <a:rect l="l" t="t" r="r" b="b"/>
            <a:pathLst>
              <a:path w="120000" h="120000" extrusionOk="0">
                <a:moveTo>
                  <a:pt x="119974" y="0"/>
                </a:moveTo>
                <a:lnTo>
                  <a:pt x="914" y="0"/>
                </a:lnTo>
                <a:lnTo>
                  <a:pt x="914" y="6048"/>
                </a:lnTo>
                <a:lnTo>
                  <a:pt x="118147" y="6048"/>
                </a:lnTo>
                <a:lnTo>
                  <a:pt x="118147" y="113944"/>
                </a:lnTo>
                <a:lnTo>
                  <a:pt x="914" y="113944"/>
                </a:lnTo>
                <a:lnTo>
                  <a:pt x="0" y="116970"/>
                </a:lnTo>
                <a:lnTo>
                  <a:pt x="0" y="119994"/>
                </a:lnTo>
                <a:lnTo>
                  <a:pt x="119974" y="119994"/>
                </a:lnTo>
                <a:lnTo>
                  <a:pt x="119974" y="0"/>
                </a:lnTo>
                <a:close/>
              </a:path>
            </a:pathLst>
          </a:custGeom>
          <a:solidFill>
            <a:srgbClr val="1C1C1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1" name="Google Shape;601;p49"/>
          <p:cNvSpPr/>
          <p:nvPr/>
        </p:nvSpPr>
        <p:spPr>
          <a:xfrm>
            <a:off x="3360357" y="3194154"/>
            <a:ext cx="38100" cy="732790"/>
          </a:xfrm>
          <a:custGeom>
            <a:avLst/>
            <a:gdLst/>
            <a:ahLst/>
            <a:cxnLst/>
            <a:rect l="l" t="t" r="r" b="b"/>
            <a:pathLst>
              <a:path w="120000" h="120000" extrusionOk="0">
                <a:moveTo>
                  <a:pt x="59858" y="0"/>
                </a:moveTo>
                <a:lnTo>
                  <a:pt x="0" y="0"/>
                </a:lnTo>
                <a:lnTo>
                  <a:pt x="0" y="119909"/>
                </a:lnTo>
                <a:lnTo>
                  <a:pt x="119518" y="119909"/>
                </a:lnTo>
                <a:lnTo>
                  <a:pt x="119518" y="3105"/>
                </a:lnTo>
                <a:lnTo>
                  <a:pt x="59858" y="0"/>
                </a:lnTo>
                <a:close/>
              </a:path>
            </a:pathLst>
          </a:custGeom>
          <a:solidFill>
            <a:srgbClr val="1C1C1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2" name="Google Shape;602;p49"/>
          <p:cNvSpPr/>
          <p:nvPr/>
        </p:nvSpPr>
        <p:spPr>
          <a:xfrm>
            <a:off x="4594282" y="3213099"/>
            <a:ext cx="0" cy="726440"/>
          </a:xfrm>
          <a:custGeom>
            <a:avLst/>
            <a:gdLst/>
            <a:ahLst/>
            <a:cxnLst/>
            <a:rect l="l" t="t" r="r" b="b"/>
            <a:pathLst>
              <a:path w="120000" h="120000" extrusionOk="0">
                <a:moveTo>
                  <a:pt x="0" y="0"/>
                </a:moveTo>
                <a:lnTo>
                  <a:pt x="0" y="119913"/>
                </a:lnTo>
              </a:path>
            </a:pathLst>
          </a:custGeom>
          <a:noFill/>
          <a:ln w="39225" cap="flat" cmpd="sng">
            <a:solidFill>
              <a:srgbClr val="1C1C1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3" name="Google Shape;603;p49"/>
          <p:cNvSpPr txBox="1"/>
          <p:nvPr/>
        </p:nvSpPr>
        <p:spPr>
          <a:xfrm>
            <a:off x="1996694" y="4135404"/>
            <a:ext cx="949325" cy="36068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None/>
            </a:pPr>
            <a:r>
              <a:rPr lang="en-US" sz="3600" baseline="30000">
                <a:solidFill>
                  <a:schemeClr val="dk1"/>
                </a:solidFill>
                <a:latin typeface="Arial" panose="020B0604020202020204"/>
                <a:ea typeface="Arial" panose="020B0604020202020204"/>
                <a:cs typeface="Arial" panose="020B0604020202020204"/>
                <a:sym typeface="Arial" panose="020B0604020202020204"/>
              </a:rPr>
              <a:t>X</a:t>
            </a:r>
            <a:r>
              <a:rPr lang="en-US" sz="1600">
                <a:solidFill>
                  <a:schemeClr val="dk1"/>
                </a:solidFill>
                <a:latin typeface="Arial" panose="020B0604020202020204"/>
                <a:ea typeface="Arial" panose="020B0604020202020204"/>
                <a:cs typeface="Arial" panose="020B0604020202020204"/>
                <a:sym typeface="Arial" panose="020B0604020202020204"/>
              </a:rPr>
              <a:t>smallest</a:t>
            </a:r>
            <a:endParaRPr sz="1600">
              <a:solidFill>
                <a:schemeClr val="dk1"/>
              </a:solidFill>
              <a:latin typeface="Arial" panose="020B0604020202020204"/>
              <a:ea typeface="Arial" panose="020B0604020202020204"/>
              <a:cs typeface="Arial" panose="020B0604020202020204"/>
              <a:sym typeface="Arial" panose="020B0604020202020204"/>
            </a:endParaRPr>
          </a:p>
        </p:txBody>
      </p:sp>
      <p:sp>
        <p:nvSpPr>
          <p:cNvPr id="604" name="Google Shape;604;p49"/>
          <p:cNvSpPr txBox="1"/>
          <p:nvPr/>
        </p:nvSpPr>
        <p:spPr>
          <a:xfrm>
            <a:off x="3281807" y="4135404"/>
            <a:ext cx="2711450" cy="36068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US" sz="2400">
                <a:solidFill>
                  <a:schemeClr val="dk1"/>
                </a:solidFill>
                <a:latin typeface="Arial" panose="020B0604020202020204"/>
                <a:ea typeface="Arial" panose="020B0604020202020204"/>
                <a:cs typeface="Arial" panose="020B0604020202020204"/>
                <a:sym typeface="Arial" panose="020B0604020202020204"/>
              </a:rPr>
              <a:t>Q</a:t>
            </a:r>
            <a:r>
              <a:rPr lang="en-US" sz="2400" baseline="-25000">
                <a:solidFill>
                  <a:schemeClr val="dk1"/>
                </a:solidFill>
                <a:latin typeface="Arial" panose="020B0604020202020204"/>
                <a:ea typeface="Arial" panose="020B0604020202020204"/>
                <a:cs typeface="Arial" panose="020B0604020202020204"/>
                <a:sym typeface="Arial" panose="020B0604020202020204"/>
              </a:rPr>
              <a:t>1	                         </a:t>
            </a:r>
            <a:r>
              <a:rPr lang="en-US" sz="2400">
                <a:solidFill>
                  <a:schemeClr val="dk1"/>
                </a:solidFill>
                <a:latin typeface="Arial" panose="020B0604020202020204"/>
                <a:ea typeface="Arial" panose="020B0604020202020204"/>
                <a:cs typeface="Arial" panose="020B0604020202020204"/>
                <a:sym typeface="Arial" panose="020B0604020202020204"/>
              </a:rPr>
              <a:t>Q</a:t>
            </a:r>
            <a:r>
              <a:rPr lang="en-US" sz="2400" baseline="-25000">
                <a:solidFill>
                  <a:schemeClr val="dk1"/>
                </a:solidFill>
                <a:latin typeface="Arial" panose="020B0604020202020204"/>
                <a:ea typeface="Arial" panose="020B0604020202020204"/>
                <a:cs typeface="Arial" panose="020B0604020202020204"/>
                <a:sym typeface="Arial" panose="020B0604020202020204"/>
              </a:rPr>
              <a:t>3</a:t>
            </a:r>
            <a:endParaRPr sz="2400" baseline="-25000">
              <a:solidFill>
                <a:schemeClr val="dk1"/>
              </a:solidFill>
              <a:latin typeface="Arial" panose="020B0604020202020204"/>
              <a:ea typeface="Arial" panose="020B0604020202020204"/>
              <a:cs typeface="Arial" panose="020B0604020202020204"/>
              <a:sym typeface="Arial" panose="020B0604020202020204"/>
            </a:endParaRPr>
          </a:p>
        </p:txBody>
      </p:sp>
      <p:sp>
        <p:nvSpPr>
          <p:cNvPr id="605" name="Google Shape;605;p49"/>
          <p:cNvSpPr txBox="1"/>
          <p:nvPr/>
        </p:nvSpPr>
        <p:spPr>
          <a:xfrm>
            <a:off x="4136770" y="4063649"/>
            <a:ext cx="1197229" cy="371897"/>
          </a:xfrm>
          <a:prstGeom prst="rect">
            <a:avLst/>
          </a:prstGeom>
          <a:noFill/>
          <a:ln>
            <a:noFill/>
          </a:ln>
        </p:spPr>
        <p:txBody>
          <a:bodyPr spcFirstLastPara="1" wrap="square" lIns="0" tIns="0" rIns="0" bIns="0" anchor="t" anchorCtr="0">
            <a:noAutofit/>
          </a:bodyPr>
          <a:lstStyle/>
          <a:p>
            <a:pPr marL="0" marR="0" lvl="0" indent="0" algn="l" rtl="0">
              <a:lnSpc>
                <a:spcPct val="119000"/>
              </a:lnSpc>
              <a:spcBef>
                <a:spcPts val="0"/>
              </a:spcBef>
              <a:spcAft>
                <a:spcPts val="0"/>
              </a:spcAft>
              <a:buNone/>
            </a:pPr>
            <a:r>
              <a:rPr lang="en-US" sz="2400">
                <a:solidFill>
                  <a:schemeClr val="dk1"/>
                </a:solidFill>
                <a:latin typeface="Arial" panose="020B0604020202020204"/>
                <a:ea typeface="Arial" panose="020B0604020202020204"/>
                <a:cs typeface="Arial" panose="020B0604020202020204"/>
                <a:sym typeface="Arial" panose="020B0604020202020204"/>
              </a:rPr>
              <a:t>Median</a:t>
            </a:r>
          </a:p>
        </p:txBody>
      </p:sp>
      <p:sp>
        <p:nvSpPr>
          <p:cNvPr id="606" name="Google Shape;606;p49"/>
          <p:cNvSpPr txBox="1"/>
          <p:nvPr/>
        </p:nvSpPr>
        <p:spPr>
          <a:xfrm>
            <a:off x="6856476" y="4207159"/>
            <a:ext cx="911485" cy="36068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None/>
            </a:pPr>
            <a:r>
              <a:rPr lang="en-US" sz="3600" baseline="30000" dirty="0" err="1">
                <a:solidFill>
                  <a:schemeClr val="dk1"/>
                </a:solidFill>
                <a:latin typeface="Arial" panose="020B0604020202020204"/>
                <a:ea typeface="Arial" panose="020B0604020202020204"/>
                <a:cs typeface="Arial" panose="020B0604020202020204"/>
                <a:sym typeface="Arial" panose="020B0604020202020204"/>
              </a:rPr>
              <a:t>X</a:t>
            </a:r>
            <a:r>
              <a:rPr lang="en-US" sz="1600" dirty="0" err="1">
                <a:solidFill>
                  <a:schemeClr val="dk1"/>
                </a:solidFill>
                <a:latin typeface="Arial" panose="020B0604020202020204"/>
                <a:ea typeface="Arial" panose="020B0604020202020204"/>
                <a:cs typeface="Arial" panose="020B0604020202020204"/>
                <a:sym typeface="Arial" panose="020B0604020202020204"/>
              </a:rPr>
              <a:t>largest</a:t>
            </a:r>
            <a:endParaRPr sz="1600" dirty="0">
              <a:solidFill>
                <a:schemeClr val="dk1"/>
              </a:solidFill>
              <a:latin typeface="Arial" panose="020B0604020202020204"/>
              <a:ea typeface="Arial" panose="020B0604020202020204"/>
              <a:cs typeface="Arial" panose="020B0604020202020204"/>
              <a:sym typeface="Arial" panose="020B0604020202020204"/>
            </a:endParaRPr>
          </a:p>
        </p:txBody>
      </p:sp>
      <p:sp>
        <p:nvSpPr>
          <p:cNvPr id="607" name="Google Shape;607;p49"/>
          <p:cNvSpPr/>
          <p:nvPr/>
        </p:nvSpPr>
        <p:spPr>
          <a:xfrm>
            <a:off x="1524000" y="2971800"/>
            <a:ext cx="6096000" cy="16764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prstGeom prst="rect">
            <a:avLst/>
          </a:prstGeom>
          <a:noFill/>
          <a:ln>
            <a:noFill/>
          </a:ln>
        </p:spPr>
        <p:txBody>
          <a:bodyPr spcFirstLastPara="1" wrap="square" lIns="0" tIns="274550" rIns="0" bIns="0" anchor="t" anchorCtr="0">
            <a:noAutofit/>
          </a:bodyPr>
          <a:lstStyle/>
          <a:p>
            <a:pPr marL="1267460" marR="0" lvl="0" indent="0" algn="l"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Raw Data</a:t>
            </a:r>
          </a:p>
        </p:txBody>
      </p:sp>
      <p:sp>
        <p:nvSpPr>
          <p:cNvPr id="74" name="Google Shape;74;p12"/>
          <p:cNvSpPr txBox="1"/>
          <p:nvPr/>
        </p:nvSpPr>
        <p:spPr>
          <a:xfrm>
            <a:off x="878839" y="875676"/>
            <a:ext cx="7729220" cy="1971039"/>
          </a:xfrm>
          <a:prstGeom prst="rect">
            <a:avLst/>
          </a:prstGeom>
          <a:noFill/>
          <a:ln>
            <a:noFill/>
          </a:ln>
        </p:spPr>
        <p:txBody>
          <a:bodyPr spcFirstLastPara="1" wrap="square" lIns="0" tIns="0" rIns="0" bIns="0" anchor="t" anchorCtr="0">
            <a:noAutofit/>
          </a:bodyPr>
          <a:lstStyle/>
          <a:p>
            <a:pPr marL="12700" marR="0" lvl="0" indent="0" algn="just" rtl="0">
              <a:lnSpc>
                <a:spcPct val="100000"/>
              </a:lnSpc>
              <a:spcBef>
                <a:spcPts val="0"/>
              </a:spcBef>
              <a:spcAft>
                <a:spcPts val="0"/>
              </a:spcAft>
              <a:buNone/>
            </a:pPr>
            <a:endParaRPr sz="3200" dirty="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12700" marR="5080" lvl="0" indent="0" algn="just" rtl="0">
              <a:lnSpc>
                <a:spcPct val="100000"/>
              </a:lnSpc>
              <a:spcBef>
                <a:spcPts val="620"/>
              </a:spcBef>
              <a:spcAft>
                <a:spcPts val="0"/>
              </a:spcAft>
              <a:buNone/>
            </a:pPr>
            <a:r>
              <a:rPr lang="en-US" sz="2400" dirty="0">
                <a:solidFill>
                  <a:schemeClr val="dk1"/>
                </a:solidFill>
                <a:latin typeface="Book Antiqua" panose="02040602050305030304"/>
                <a:ea typeface="Book Antiqua" panose="02040602050305030304"/>
                <a:cs typeface="Book Antiqua" panose="02040602050305030304"/>
                <a:sym typeface="Book Antiqua" panose="02040602050305030304"/>
              </a:rPr>
              <a:t>Raw  Data  represent  numbers  and  facts  in  the  original format in which the data have been </a:t>
            </a:r>
            <a:r>
              <a:rPr lang="en-IN" altLang="en-US" sz="2400" dirty="0">
                <a:solidFill>
                  <a:schemeClr val="dk1"/>
                </a:solidFill>
                <a:latin typeface="Book Antiqua" panose="02040602050305030304"/>
                <a:ea typeface="Book Antiqua" panose="02040602050305030304"/>
                <a:cs typeface="Book Antiqua" panose="02040602050305030304"/>
                <a:sym typeface="Book Antiqua" panose="02040602050305030304"/>
              </a:rPr>
              <a:t>c</a:t>
            </a:r>
            <a:r>
              <a:rPr lang="en-US" sz="2400" dirty="0" err="1">
                <a:solidFill>
                  <a:schemeClr val="dk1"/>
                </a:solidFill>
                <a:latin typeface="Book Antiqua" panose="02040602050305030304"/>
                <a:ea typeface="Book Antiqua" panose="02040602050305030304"/>
                <a:cs typeface="Book Antiqua" panose="02040602050305030304"/>
                <a:sym typeface="Book Antiqua" panose="02040602050305030304"/>
              </a:rPr>
              <a:t>ollected</a:t>
            </a:r>
            <a:r>
              <a:rPr lang="en-US" sz="2400" dirty="0">
                <a:solidFill>
                  <a:schemeClr val="dk1"/>
                </a:solidFill>
                <a:latin typeface="Book Antiqua" panose="02040602050305030304"/>
                <a:ea typeface="Book Antiqua" panose="02040602050305030304"/>
                <a:cs typeface="Book Antiqua" panose="02040602050305030304"/>
                <a:sym typeface="Book Antiqua" panose="02040602050305030304"/>
              </a:rPr>
              <a:t>. </a:t>
            </a:r>
            <a:r>
              <a:rPr lang="en-IN" altLang="en-US" sz="2400" dirty="0">
                <a:solidFill>
                  <a:schemeClr val="dk1"/>
                </a:solidFill>
                <a:latin typeface="Book Antiqua" panose="02040602050305030304"/>
                <a:ea typeface="Book Antiqua" panose="02040602050305030304"/>
                <a:cs typeface="Book Antiqua" panose="02040602050305030304"/>
                <a:sym typeface="Book Antiqua" panose="02040602050305030304"/>
              </a:rPr>
              <a:t>We </a:t>
            </a:r>
            <a:r>
              <a:rPr lang="en-US" sz="2400" dirty="0">
                <a:solidFill>
                  <a:schemeClr val="dk1"/>
                </a:solidFill>
                <a:latin typeface="Book Antiqua" panose="02040602050305030304"/>
                <a:ea typeface="Book Antiqua" panose="02040602050305030304"/>
                <a:cs typeface="Book Antiqua" panose="02040602050305030304"/>
                <a:sym typeface="Book Antiqua" panose="02040602050305030304"/>
              </a:rPr>
              <a:t>need to convert the raw data into information for decision </a:t>
            </a:r>
            <a:r>
              <a:rPr lang="en-IN" altLang="en-US" sz="2400" dirty="0">
                <a:solidFill>
                  <a:schemeClr val="dk1"/>
                </a:solidFill>
                <a:latin typeface="Book Antiqua" panose="02040602050305030304"/>
                <a:ea typeface="Book Antiqua" panose="02040602050305030304"/>
                <a:cs typeface="Book Antiqua" panose="02040602050305030304"/>
                <a:sym typeface="Book Antiqua" panose="02040602050305030304"/>
              </a:rPr>
              <a:t>m</a:t>
            </a:r>
            <a:r>
              <a:rPr lang="en-US" sz="2400" dirty="0" err="1">
                <a:solidFill>
                  <a:schemeClr val="dk1"/>
                </a:solidFill>
                <a:latin typeface="Book Antiqua" panose="02040602050305030304"/>
                <a:ea typeface="Book Antiqua" panose="02040602050305030304"/>
                <a:cs typeface="Book Antiqua" panose="02040602050305030304"/>
                <a:sym typeface="Book Antiqua" panose="02040602050305030304"/>
              </a:rPr>
              <a:t>aking</a:t>
            </a:r>
            <a:r>
              <a:rPr lang="en-US" sz="2400" dirty="0">
                <a:solidFill>
                  <a:schemeClr val="dk1"/>
                </a:solidFill>
                <a:latin typeface="Book Antiqua" panose="02040602050305030304"/>
                <a:ea typeface="Book Antiqua" panose="02040602050305030304"/>
                <a:cs typeface="Book Antiqua" panose="02040602050305030304"/>
                <a:sym typeface="Book Antiqua" panose="02040602050305030304"/>
              </a:rPr>
              <a:t>.</a:t>
            </a:r>
            <a:endParaRPr sz="2400" dirty="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601360" y="2972160"/>
              <a:ext cx="5267520" cy="3597480"/>
            </p14:xfrm>
          </p:contentPart>
        </mc:Choice>
        <mc:Fallback>
          <p:pic>
            <p:nvPicPr>
              <p:cNvPr id="2" name="Ink 1"/>
              <p:cNvPicPr/>
              <p:nvPr/>
            </p:nvPicPr>
            <p:blipFill>
              <a:blip r:embed="rId4"/>
              <a:stretch>
                <a:fillRect/>
              </a:stretch>
            </p:blipFill>
            <p:spPr>
              <a:xfrm>
                <a:off x="2592720" y="2963520"/>
                <a:ext cx="5286240" cy="3615840"/>
              </a:xfrm>
              <a:prstGeom prst="rect">
                <a:avLst/>
              </a:prstGeom>
            </p:spPr>
          </p:pic>
        </mc:Fallback>
      </mc:AlternateContent>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50"/>
          <p:cNvSpPr txBox="1"/>
          <p:nvPr/>
        </p:nvSpPr>
        <p:spPr>
          <a:xfrm>
            <a:off x="2956941" y="550508"/>
            <a:ext cx="3861435" cy="722630"/>
          </a:xfrm>
          <a:prstGeom prst="rect">
            <a:avLst/>
          </a:prstGeom>
          <a:noFill/>
          <a:ln>
            <a:noFill/>
          </a:ln>
        </p:spPr>
        <p:txBody>
          <a:bodyPr spcFirstLastPara="1" wrap="square" lIns="0" tIns="0" rIns="0" bIns="0" anchor="t" anchorCtr="0">
            <a:noAutofit/>
          </a:bodyPr>
          <a:lstStyle/>
          <a:p>
            <a:pPr marL="0" marR="0" lvl="0" indent="0" algn="ctr" rtl="0">
              <a:lnSpc>
                <a:spcPct val="108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Distribution Shape and</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ctr" rtl="0">
              <a:lnSpc>
                <a:spcPct val="108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The Boxplot</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613" name="Google Shape;613;p50"/>
          <p:cNvSpPr txBox="1"/>
          <p:nvPr/>
        </p:nvSpPr>
        <p:spPr>
          <a:xfrm>
            <a:off x="6266815" y="2078323"/>
            <a:ext cx="2557145" cy="432434"/>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3200">
                <a:solidFill>
                  <a:schemeClr val="dk1"/>
                </a:solidFill>
                <a:latin typeface="Arial" panose="020B0604020202020204"/>
                <a:ea typeface="Arial" panose="020B0604020202020204"/>
                <a:cs typeface="Arial" panose="020B0604020202020204"/>
                <a:sym typeface="Arial" panose="020B0604020202020204"/>
              </a:rPr>
              <a:t>Right-Skewed</a:t>
            </a:r>
            <a:endParaRPr sz="3200">
              <a:solidFill>
                <a:schemeClr val="dk1"/>
              </a:solidFill>
              <a:latin typeface="Arial" panose="020B0604020202020204"/>
              <a:ea typeface="Arial" panose="020B0604020202020204"/>
              <a:cs typeface="Arial" panose="020B0604020202020204"/>
              <a:sym typeface="Arial" panose="020B0604020202020204"/>
            </a:endParaRPr>
          </a:p>
        </p:txBody>
      </p:sp>
      <p:sp>
        <p:nvSpPr>
          <p:cNvPr id="614" name="Google Shape;614;p50"/>
          <p:cNvSpPr txBox="1"/>
          <p:nvPr/>
        </p:nvSpPr>
        <p:spPr>
          <a:xfrm>
            <a:off x="458825" y="2078323"/>
            <a:ext cx="2285365" cy="432434"/>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3200">
                <a:solidFill>
                  <a:schemeClr val="dk1"/>
                </a:solidFill>
                <a:latin typeface="Arial" panose="020B0604020202020204"/>
                <a:ea typeface="Arial" panose="020B0604020202020204"/>
                <a:cs typeface="Arial" panose="020B0604020202020204"/>
                <a:sym typeface="Arial" panose="020B0604020202020204"/>
              </a:rPr>
              <a:t>Left-Skewed</a:t>
            </a:r>
            <a:endParaRPr sz="3200">
              <a:solidFill>
                <a:schemeClr val="dk1"/>
              </a:solidFill>
              <a:latin typeface="Arial" panose="020B0604020202020204"/>
              <a:ea typeface="Arial" panose="020B0604020202020204"/>
              <a:cs typeface="Arial" panose="020B0604020202020204"/>
              <a:sym typeface="Arial" panose="020B0604020202020204"/>
            </a:endParaRPr>
          </a:p>
        </p:txBody>
      </p:sp>
      <p:sp>
        <p:nvSpPr>
          <p:cNvPr id="615" name="Google Shape;615;p50"/>
          <p:cNvSpPr txBox="1"/>
          <p:nvPr/>
        </p:nvSpPr>
        <p:spPr>
          <a:xfrm>
            <a:off x="3659885" y="2078323"/>
            <a:ext cx="1945639" cy="432434"/>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3200">
                <a:solidFill>
                  <a:schemeClr val="dk1"/>
                </a:solidFill>
                <a:latin typeface="Arial" panose="020B0604020202020204"/>
                <a:ea typeface="Arial" panose="020B0604020202020204"/>
                <a:cs typeface="Arial" panose="020B0604020202020204"/>
                <a:sym typeface="Arial" panose="020B0604020202020204"/>
              </a:rPr>
              <a:t>Symmetric</a:t>
            </a:r>
            <a:endParaRPr sz="3200">
              <a:solidFill>
                <a:schemeClr val="dk1"/>
              </a:solidFill>
              <a:latin typeface="Arial" panose="020B0604020202020204"/>
              <a:ea typeface="Arial" panose="020B0604020202020204"/>
              <a:cs typeface="Arial" panose="020B0604020202020204"/>
              <a:sym typeface="Arial" panose="020B0604020202020204"/>
            </a:endParaRPr>
          </a:p>
        </p:txBody>
      </p:sp>
      <p:sp>
        <p:nvSpPr>
          <p:cNvPr id="616" name="Google Shape;616;p50"/>
          <p:cNvSpPr/>
          <p:nvPr/>
        </p:nvSpPr>
        <p:spPr>
          <a:xfrm>
            <a:off x="6705600" y="3360801"/>
            <a:ext cx="0" cy="609600"/>
          </a:xfrm>
          <a:custGeom>
            <a:avLst/>
            <a:gdLst/>
            <a:ahLst/>
            <a:cxnLst/>
            <a:rect l="l" t="t" r="r" b="b"/>
            <a:pathLst>
              <a:path w="120000" h="120000" extrusionOk="0">
                <a:moveTo>
                  <a:pt x="0" y="0"/>
                </a:moveTo>
                <a:lnTo>
                  <a:pt x="0" y="120000"/>
                </a:lnTo>
              </a:path>
            </a:pathLst>
          </a:custGeom>
          <a:noFill/>
          <a:ln w="25400"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7" name="Google Shape;617;p50"/>
          <p:cNvSpPr/>
          <p:nvPr/>
        </p:nvSpPr>
        <p:spPr>
          <a:xfrm>
            <a:off x="6934200" y="2819400"/>
            <a:ext cx="0" cy="1143000"/>
          </a:xfrm>
          <a:custGeom>
            <a:avLst/>
            <a:gdLst/>
            <a:ahLst/>
            <a:cxnLst/>
            <a:rect l="l" t="t" r="r" b="b"/>
            <a:pathLst>
              <a:path w="120000" h="120000" extrusionOk="0">
                <a:moveTo>
                  <a:pt x="0" y="0"/>
                </a:moveTo>
                <a:lnTo>
                  <a:pt x="0" y="120000"/>
                </a:lnTo>
              </a:path>
            </a:pathLst>
          </a:custGeom>
          <a:noFill/>
          <a:ln w="25400"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8" name="Google Shape;618;p50"/>
          <p:cNvSpPr/>
          <p:nvPr/>
        </p:nvSpPr>
        <p:spPr>
          <a:xfrm>
            <a:off x="7635875" y="3809238"/>
            <a:ext cx="25400" cy="0"/>
          </a:xfrm>
          <a:custGeom>
            <a:avLst/>
            <a:gdLst/>
            <a:ahLst/>
            <a:cxnLst/>
            <a:rect l="l" t="t" r="r" b="b"/>
            <a:pathLst>
              <a:path w="120000" h="120000" extrusionOk="0">
                <a:moveTo>
                  <a:pt x="0" y="0"/>
                </a:moveTo>
                <a:lnTo>
                  <a:pt x="119999" y="0"/>
                </a:lnTo>
              </a:path>
            </a:pathLst>
          </a:custGeom>
          <a:noFill/>
          <a:ln w="9525"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9" name="Google Shape;619;p50"/>
          <p:cNvSpPr/>
          <p:nvPr/>
        </p:nvSpPr>
        <p:spPr>
          <a:xfrm>
            <a:off x="2209800" y="3055873"/>
            <a:ext cx="0" cy="914400"/>
          </a:xfrm>
          <a:custGeom>
            <a:avLst/>
            <a:gdLst/>
            <a:ahLst/>
            <a:cxnLst/>
            <a:rect l="l" t="t" r="r" b="b"/>
            <a:pathLst>
              <a:path w="120000" h="120000" extrusionOk="0">
                <a:moveTo>
                  <a:pt x="0" y="0"/>
                </a:moveTo>
                <a:lnTo>
                  <a:pt x="0" y="120000"/>
                </a:lnTo>
              </a:path>
            </a:pathLst>
          </a:custGeom>
          <a:noFill/>
          <a:ln w="25400"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0" name="Google Shape;620;p50"/>
          <p:cNvSpPr/>
          <p:nvPr/>
        </p:nvSpPr>
        <p:spPr>
          <a:xfrm>
            <a:off x="1905000" y="2979673"/>
            <a:ext cx="0" cy="990600"/>
          </a:xfrm>
          <a:custGeom>
            <a:avLst/>
            <a:gdLst/>
            <a:ahLst/>
            <a:cxnLst/>
            <a:rect l="l" t="t" r="r" b="b"/>
            <a:pathLst>
              <a:path w="120000" h="120000" extrusionOk="0">
                <a:moveTo>
                  <a:pt x="0" y="0"/>
                </a:moveTo>
                <a:lnTo>
                  <a:pt x="0" y="120000"/>
                </a:lnTo>
              </a:path>
            </a:pathLst>
          </a:custGeom>
          <a:noFill/>
          <a:ln w="25400"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1" name="Google Shape;621;p50"/>
          <p:cNvSpPr/>
          <p:nvPr/>
        </p:nvSpPr>
        <p:spPr>
          <a:xfrm>
            <a:off x="1295400" y="3733800"/>
            <a:ext cx="0" cy="228600"/>
          </a:xfrm>
          <a:custGeom>
            <a:avLst/>
            <a:gdLst/>
            <a:ahLst/>
            <a:cxnLst/>
            <a:rect l="l" t="t" r="r" b="b"/>
            <a:pathLst>
              <a:path w="120000" h="120000" extrusionOk="0">
                <a:moveTo>
                  <a:pt x="0" y="0"/>
                </a:moveTo>
                <a:lnTo>
                  <a:pt x="0" y="120000"/>
                </a:lnTo>
              </a:path>
            </a:pathLst>
          </a:custGeom>
          <a:noFill/>
          <a:ln w="25400"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2" name="Google Shape;622;p50"/>
          <p:cNvSpPr/>
          <p:nvPr/>
        </p:nvSpPr>
        <p:spPr>
          <a:xfrm>
            <a:off x="4495800" y="2751073"/>
            <a:ext cx="0" cy="1219200"/>
          </a:xfrm>
          <a:custGeom>
            <a:avLst/>
            <a:gdLst/>
            <a:ahLst/>
            <a:cxnLst/>
            <a:rect l="l" t="t" r="r" b="b"/>
            <a:pathLst>
              <a:path w="120000" h="120000" extrusionOk="0">
                <a:moveTo>
                  <a:pt x="0" y="0"/>
                </a:moveTo>
                <a:lnTo>
                  <a:pt x="0" y="120000"/>
                </a:lnTo>
              </a:path>
            </a:pathLst>
          </a:custGeom>
          <a:noFill/>
          <a:ln w="25400" cap="flat" cmpd="sng">
            <a:solidFill>
              <a:srgbClr val="0000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3" name="Google Shape;623;p50"/>
          <p:cNvSpPr/>
          <p:nvPr/>
        </p:nvSpPr>
        <p:spPr>
          <a:xfrm>
            <a:off x="4191000" y="3208401"/>
            <a:ext cx="0" cy="762000"/>
          </a:xfrm>
          <a:custGeom>
            <a:avLst/>
            <a:gdLst/>
            <a:ahLst/>
            <a:cxnLst/>
            <a:rect l="l" t="t" r="r" b="b"/>
            <a:pathLst>
              <a:path w="120000" h="120000" extrusionOk="0">
                <a:moveTo>
                  <a:pt x="0" y="0"/>
                </a:moveTo>
                <a:lnTo>
                  <a:pt x="0" y="120000"/>
                </a:lnTo>
              </a:path>
            </a:pathLst>
          </a:custGeom>
          <a:noFill/>
          <a:ln w="25400"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4" name="Google Shape;624;p50"/>
          <p:cNvSpPr/>
          <p:nvPr/>
        </p:nvSpPr>
        <p:spPr>
          <a:xfrm>
            <a:off x="4800600" y="3208401"/>
            <a:ext cx="0" cy="762000"/>
          </a:xfrm>
          <a:custGeom>
            <a:avLst/>
            <a:gdLst/>
            <a:ahLst/>
            <a:cxnLst/>
            <a:rect l="l" t="t" r="r" b="b"/>
            <a:pathLst>
              <a:path w="120000" h="120000" extrusionOk="0">
                <a:moveTo>
                  <a:pt x="0" y="0"/>
                </a:moveTo>
                <a:lnTo>
                  <a:pt x="0" y="120000"/>
                </a:lnTo>
              </a:path>
            </a:pathLst>
          </a:custGeom>
          <a:noFill/>
          <a:ln w="25400"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5" name="Google Shape;625;p50"/>
          <p:cNvSpPr/>
          <p:nvPr/>
        </p:nvSpPr>
        <p:spPr>
          <a:xfrm>
            <a:off x="2133600" y="2827273"/>
            <a:ext cx="460375" cy="1097280"/>
          </a:xfrm>
          <a:custGeom>
            <a:avLst/>
            <a:gdLst/>
            <a:ahLst/>
            <a:cxnLst/>
            <a:rect l="l" t="t" r="r" b="b"/>
            <a:pathLst>
              <a:path w="120000" h="120000" extrusionOk="0">
                <a:moveTo>
                  <a:pt x="120000" y="119972"/>
                </a:moveTo>
                <a:lnTo>
                  <a:pt x="107188" y="118750"/>
                </a:lnTo>
                <a:lnTo>
                  <a:pt x="95172" y="115277"/>
                </a:lnTo>
                <a:lnTo>
                  <a:pt x="82361" y="108861"/>
                </a:lnTo>
                <a:lnTo>
                  <a:pt x="75740" y="103819"/>
                </a:lnTo>
                <a:lnTo>
                  <a:pt x="63326" y="90111"/>
                </a:lnTo>
                <a:lnTo>
                  <a:pt x="50482" y="70486"/>
                </a:lnTo>
                <a:lnTo>
                  <a:pt x="38499" y="46875"/>
                </a:lnTo>
                <a:lnTo>
                  <a:pt x="31878" y="35069"/>
                </a:lnTo>
                <a:lnTo>
                  <a:pt x="25655" y="23611"/>
                </a:lnTo>
                <a:lnTo>
                  <a:pt x="19034" y="13888"/>
                </a:lnTo>
                <a:lnTo>
                  <a:pt x="12811" y="6430"/>
                </a:lnTo>
                <a:lnTo>
                  <a:pt x="6190" y="1736"/>
                </a:lnTo>
                <a:lnTo>
                  <a:pt x="0"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6" name="Google Shape;626;p50"/>
          <p:cNvSpPr/>
          <p:nvPr/>
        </p:nvSpPr>
        <p:spPr>
          <a:xfrm>
            <a:off x="685800" y="2827273"/>
            <a:ext cx="1459230" cy="1097280"/>
          </a:xfrm>
          <a:custGeom>
            <a:avLst/>
            <a:gdLst/>
            <a:ahLst/>
            <a:cxnLst/>
            <a:rect l="l" t="t" r="r" b="b"/>
            <a:pathLst>
              <a:path w="120000" h="120000" extrusionOk="0">
                <a:moveTo>
                  <a:pt x="0" y="119972"/>
                </a:moveTo>
                <a:lnTo>
                  <a:pt x="12809" y="118750"/>
                </a:lnTo>
                <a:lnTo>
                  <a:pt x="19007" y="117361"/>
                </a:lnTo>
                <a:lnTo>
                  <a:pt x="25343" y="115277"/>
                </a:lnTo>
                <a:lnTo>
                  <a:pt x="31679" y="112680"/>
                </a:lnTo>
                <a:lnTo>
                  <a:pt x="37876" y="108861"/>
                </a:lnTo>
                <a:lnTo>
                  <a:pt x="44212" y="103819"/>
                </a:lnTo>
                <a:lnTo>
                  <a:pt x="56741" y="90111"/>
                </a:lnTo>
                <a:lnTo>
                  <a:pt x="69556" y="70486"/>
                </a:lnTo>
                <a:lnTo>
                  <a:pt x="82088" y="46875"/>
                </a:lnTo>
                <a:lnTo>
                  <a:pt x="88428" y="35069"/>
                </a:lnTo>
                <a:lnTo>
                  <a:pt x="94903" y="23611"/>
                </a:lnTo>
                <a:lnTo>
                  <a:pt x="100960" y="13888"/>
                </a:lnTo>
                <a:lnTo>
                  <a:pt x="107436" y="6430"/>
                </a:lnTo>
                <a:lnTo>
                  <a:pt x="113765" y="1736"/>
                </a:lnTo>
                <a:lnTo>
                  <a:pt x="119968"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7" name="Google Shape;627;p50"/>
          <p:cNvSpPr/>
          <p:nvPr/>
        </p:nvSpPr>
        <p:spPr>
          <a:xfrm>
            <a:off x="4495800" y="2751073"/>
            <a:ext cx="912494" cy="1141730"/>
          </a:xfrm>
          <a:custGeom>
            <a:avLst/>
            <a:gdLst/>
            <a:ahLst/>
            <a:cxnLst/>
            <a:rect l="l" t="t" r="r" b="b"/>
            <a:pathLst>
              <a:path w="120000" h="120000" extrusionOk="0">
                <a:moveTo>
                  <a:pt x="119949" y="119960"/>
                </a:moveTo>
                <a:lnTo>
                  <a:pt x="107290" y="118745"/>
                </a:lnTo>
                <a:lnTo>
                  <a:pt x="100960" y="117357"/>
                </a:lnTo>
                <a:lnTo>
                  <a:pt x="94930" y="115274"/>
                </a:lnTo>
                <a:lnTo>
                  <a:pt x="88601" y="112671"/>
                </a:lnTo>
                <a:lnTo>
                  <a:pt x="82271" y="108854"/>
                </a:lnTo>
                <a:lnTo>
                  <a:pt x="75640" y="103822"/>
                </a:lnTo>
                <a:lnTo>
                  <a:pt x="62981" y="90100"/>
                </a:lnTo>
                <a:lnTo>
                  <a:pt x="50638" y="70491"/>
                </a:lnTo>
                <a:lnTo>
                  <a:pt x="37979" y="46878"/>
                </a:lnTo>
                <a:lnTo>
                  <a:pt x="31348" y="35078"/>
                </a:lnTo>
                <a:lnTo>
                  <a:pt x="25018" y="23612"/>
                </a:lnTo>
                <a:lnTo>
                  <a:pt x="18688" y="13895"/>
                </a:lnTo>
                <a:lnTo>
                  <a:pt x="12358" y="6433"/>
                </a:lnTo>
                <a:lnTo>
                  <a:pt x="6329" y="1748"/>
                </a:lnTo>
                <a:lnTo>
                  <a:pt x="0"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8" name="Google Shape;628;p50"/>
          <p:cNvSpPr/>
          <p:nvPr/>
        </p:nvSpPr>
        <p:spPr>
          <a:xfrm>
            <a:off x="3581400" y="2751073"/>
            <a:ext cx="890269" cy="1141730"/>
          </a:xfrm>
          <a:custGeom>
            <a:avLst/>
            <a:gdLst/>
            <a:ahLst/>
            <a:cxnLst/>
            <a:rect l="l" t="t" r="r" b="b"/>
            <a:pathLst>
              <a:path w="120000" h="120000" extrusionOk="0">
                <a:moveTo>
                  <a:pt x="0" y="119960"/>
                </a:moveTo>
                <a:lnTo>
                  <a:pt x="12599" y="118745"/>
                </a:lnTo>
                <a:lnTo>
                  <a:pt x="18898" y="117357"/>
                </a:lnTo>
                <a:lnTo>
                  <a:pt x="25489" y="115274"/>
                </a:lnTo>
                <a:lnTo>
                  <a:pt x="31788" y="112671"/>
                </a:lnTo>
                <a:lnTo>
                  <a:pt x="38088" y="108854"/>
                </a:lnTo>
                <a:lnTo>
                  <a:pt x="44079" y="103822"/>
                </a:lnTo>
                <a:lnTo>
                  <a:pt x="56679" y="90100"/>
                </a:lnTo>
                <a:lnTo>
                  <a:pt x="69569" y="70491"/>
                </a:lnTo>
                <a:lnTo>
                  <a:pt x="82168" y="46878"/>
                </a:lnTo>
                <a:lnTo>
                  <a:pt x="88159" y="35078"/>
                </a:lnTo>
                <a:lnTo>
                  <a:pt x="94459" y="23612"/>
                </a:lnTo>
                <a:lnTo>
                  <a:pt x="100758" y="13895"/>
                </a:lnTo>
                <a:lnTo>
                  <a:pt x="107058" y="6433"/>
                </a:lnTo>
                <a:lnTo>
                  <a:pt x="113666" y="1748"/>
                </a:lnTo>
                <a:lnTo>
                  <a:pt x="119948"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9" name="Google Shape;629;p50"/>
          <p:cNvSpPr/>
          <p:nvPr/>
        </p:nvSpPr>
        <p:spPr>
          <a:xfrm>
            <a:off x="685800" y="3970401"/>
            <a:ext cx="2057400" cy="0"/>
          </a:xfrm>
          <a:custGeom>
            <a:avLst/>
            <a:gdLst/>
            <a:ahLst/>
            <a:cxnLst/>
            <a:rect l="l" t="t" r="r" b="b"/>
            <a:pathLst>
              <a:path w="120000" h="120000" extrusionOk="0">
                <a:moveTo>
                  <a:pt x="0" y="0"/>
                </a:moveTo>
                <a:lnTo>
                  <a:pt x="120000" y="0"/>
                </a:lnTo>
              </a:path>
            </a:pathLst>
          </a:custGeom>
          <a:noFill/>
          <a:ln w="28575"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30" name="Google Shape;630;p50"/>
          <p:cNvSpPr/>
          <p:nvPr/>
        </p:nvSpPr>
        <p:spPr>
          <a:xfrm>
            <a:off x="6843776" y="2797175"/>
            <a:ext cx="1460500" cy="1097280"/>
          </a:xfrm>
          <a:custGeom>
            <a:avLst/>
            <a:gdLst/>
            <a:ahLst/>
            <a:cxnLst/>
            <a:rect l="l" t="t" r="r" b="b"/>
            <a:pathLst>
              <a:path w="120000" h="120000" extrusionOk="0">
                <a:moveTo>
                  <a:pt x="119989" y="119958"/>
                </a:moveTo>
                <a:lnTo>
                  <a:pt x="107165" y="118750"/>
                </a:lnTo>
                <a:lnTo>
                  <a:pt x="101092" y="117361"/>
                </a:lnTo>
                <a:lnTo>
                  <a:pt x="94612" y="115277"/>
                </a:lnTo>
                <a:lnTo>
                  <a:pt x="88267" y="112666"/>
                </a:lnTo>
                <a:lnTo>
                  <a:pt x="82194" y="108847"/>
                </a:lnTo>
                <a:lnTo>
                  <a:pt x="75714" y="103819"/>
                </a:lnTo>
                <a:lnTo>
                  <a:pt x="62890" y="90097"/>
                </a:lnTo>
                <a:lnTo>
                  <a:pt x="50337" y="70486"/>
                </a:lnTo>
                <a:lnTo>
                  <a:pt x="37784" y="46875"/>
                </a:lnTo>
                <a:lnTo>
                  <a:pt x="31439" y="35069"/>
                </a:lnTo>
                <a:lnTo>
                  <a:pt x="25095" y="23611"/>
                </a:lnTo>
                <a:lnTo>
                  <a:pt x="18886" y="13888"/>
                </a:lnTo>
                <a:lnTo>
                  <a:pt x="12542" y="6416"/>
                </a:lnTo>
                <a:lnTo>
                  <a:pt x="6062" y="1736"/>
                </a:lnTo>
                <a:lnTo>
                  <a:pt x="0"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31" name="Google Shape;631;p50"/>
          <p:cNvSpPr/>
          <p:nvPr/>
        </p:nvSpPr>
        <p:spPr>
          <a:xfrm>
            <a:off x="6383401" y="2797175"/>
            <a:ext cx="460375" cy="1097280"/>
          </a:xfrm>
          <a:custGeom>
            <a:avLst/>
            <a:gdLst/>
            <a:ahLst/>
            <a:cxnLst/>
            <a:rect l="l" t="t" r="r" b="b"/>
            <a:pathLst>
              <a:path w="120000" h="120000" extrusionOk="0">
                <a:moveTo>
                  <a:pt x="0" y="119958"/>
                </a:moveTo>
                <a:lnTo>
                  <a:pt x="11983" y="118750"/>
                </a:lnTo>
                <a:lnTo>
                  <a:pt x="24827" y="115277"/>
                </a:lnTo>
                <a:lnTo>
                  <a:pt x="37241" y="108847"/>
                </a:lnTo>
                <a:lnTo>
                  <a:pt x="43862" y="103819"/>
                </a:lnTo>
                <a:lnTo>
                  <a:pt x="56673" y="90097"/>
                </a:lnTo>
                <a:lnTo>
                  <a:pt x="69517" y="70486"/>
                </a:lnTo>
                <a:lnTo>
                  <a:pt x="81500" y="46875"/>
                </a:lnTo>
                <a:lnTo>
                  <a:pt x="87691" y="35069"/>
                </a:lnTo>
                <a:lnTo>
                  <a:pt x="94311" y="23611"/>
                </a:lnTo>
                <a:lnTo>
                  <a:pt x="100535" y="13888"/>
                </a:lnTo>
                <a:lnTo>
                  <a:pt x="107155" y="6416"/>
                </a:lnTo>
                <a:lnTo>
                  <a:pt x="113346" y="1736"/>
                </a:lnTo>
                <a:lnTo>
                  <a:pt x="119966" y="0"/>
                </a:lnTo>
              </a:path>
            </a:pathLst>
          </a:custGeom>
          <a:noFill/>
          <a:ln w="25400"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32" name="Google Shape;632;p50"/>
          <p:cNvSpPr/>
          <p:nvPr/>
        </p:nvSpPr>
        <p:spPr>
          <a:xfrm>
            <a:off x="1295400" y="5113401"/>
            <a:ext cx="989330" cy="462280"/>
          </a:xfrm>
          <a:custGeom>
            <a:avLst/>
            <a:gdLst/>
            <a:ahLst/>
            <a:cxnLst/>
            <a:rect l="l" t="t" r="r" b="b"/>
            <a:pathLst>
              <a:path w="120000" h="120000" extrusionOk="0">
                <a:moveTo>
                  <a:pt x="0" y="119901"/>
                </a:moveTo>
                <a:lnTo>
                  <a:pt x="119969" y="119901"/>
                </a:lnTo>
                <a:lnTo>
                  <a:pt x="119969" y="0"/>
                </a:lnTo>
                <a:lnTo>
                  <a:pt x="0" y="0"/>
                </a:lnTo>
                <a:lnTo>
                  <a:pt x="0" y="119901"/>
                </a:lnTo>
              </a:path>
            </a:pathLst>
          </a:custGeom>
          <a:noFill/>
          <a:ln w="2855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33" name="Google Shape;633;p50"/>
          <p:cNvSpPr/>
          <p:nvPr/>
        </p:nvSpPr>
        <p:spPr>
          <a:xfrm>
            <a:off x="1981200" y="5122926"/>
            <a:ext cx="0" cy="457200"/>
          </a:xfrm>
          <a:custGeom>
            <a:avLst/>
            <a:gdLst/>
            <a:ahLst/>
            <a:cxnLst/>
            <a:rect l="l" t="t" r="r" b="b"/>
            <a:pathLst>
              <a:path w="120000" h="120000" extrusionOk="0">
                <a:moveTo>
                  <a:pt x="0" y="0"/>
                </a:moveTo>
                <a:lnTo>
                  <a:pt x="0" y="12000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34" name="Google Shape;634;p50"/>
          <p:cNvSpPr/>
          <p:nvPr/>
        </p:nvSpPr>
        <p:spPr>
          <a:xfrm>
            <a:off x="2286000" y="5351398"/>
            <a:ext cx="304800" cy="635"/>
          </a:xfrm>
          <a:custGeom>
            <a:avLst/>
            <a:gdLst/>
            <a:ahLst/>
            <a:cxnLst/>
            <a:rect l="l" t="t" r="r" b="b"/>
            <a:pathLst>
              <a:path w="120000" h="120000" extrusionOk="0">
                <a:moveTo>
                  <a:pt x="0" y="23811"/>
                </a:moveTo>
                <a:lnTo>
                  <a:pt x="120000" y="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35" name="Google Shape;635;p50"/>
          <p:cNvSpPr/>
          <p:nvPr/>
        </p:nvSpPr>
        <p:spPr>
          <a:xfrm>
            <a:off x="4267200" y="5113401"/>
            <a:ext cx="607695" cy="455930"/>
          </a:xfrm>
          <a:custGeom>
            <a:avLst/>
            <a:gdLst/>
            <a:ahLst/>
            <a:cxnLst/>
            <a:rect l="l" t="t" r="r" b="b"/>
            <a:pathLst>
              <a:path w="120000" h="120000" extrusionOk="0">
                <a:moveTo>
                  <a:pt x="0" y="119899"/>
                </a:moveTo>
                <a:lnTo>
                  <a:pt x="119949" y="119899"/>
                </a:lnTo>
                <a:lnTo>
                  <a:pt x="119949" y="0"/>
                </a:lnTo>
                <a:lnTo>
                  <a:pt x="0" y="0"/>
                </a:lnTo>
                <a:lnTo>
                  <a:pt x="0" y="119899"/>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36" name="Google Shape;636;p50"/>
          <p:cNvSpPr/>
          <p:nvPr/>
        </p:nvSpPr>
        <p:spPr>
          <a:xfrm>
            <a:off x="6705600" y="5113401"/>
            <a:ext cx="761365" cy="455930"/>
          </a:xfrm>
          <a:custGeom>
            <a:avLst/>
            <a:gdLst/>
            <a:ahLst/>
            <a:cxnLst/>
            <a:rect l="l" t="t" r="r" b="b"/>
            <a:pathLst>
              <a:path w="120000" h="120000" extrusionOk="0">
                <a:moveTo>
                  <a:pt x="0" y="119899"/>
                </a:moveTo>
                <a:lnTo>
                  <a:pt x="119919" y="119899"/>
                </a:lnTo>
                <a:lnTo>
                  <a:pt x="119919" y="0"/>
                </a:lnTo>
                <a:lnTo>
                  <a:pt x="0" y="0"/>
                </a:lnTo>
                <a:lnTo>
                  <a:pt x="0" y="119899"/>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37" name="Google Shape;637;p50"/>
          <p:cNvSpPr/>
          <p:nvPr/>
        </p:nvSpPr>
        <p:spPr>
          <a:xfrm>
            <a:off x="6934200" y="5105400"/>
            <a:ext cx="0" cy="457200"/>
          </a:xfrm>
          <a:custGeom>
            <a:avLst/>
            <a:gdLst/>
            <a:ahLst/>
            <a:cxnLst/>
            <a:rect l="l" t="t" r="r" b="b"/>
            <a:pathLst>
              <a:path w="120000" h="120000" extrusionOk="0">
                <a:moveTo>
                  <a:pt x="0" y="0"/>
                </a:moveTo>
                <a:lnTo>
                  <a:pt x="0" y="12000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38" name="Google Shape;638;p50"/>
          <p:cNvSpPr/>
          <p:nvPr/>
        </p:nvSpPr>
        <p:spPr>
          <a:xfrm>
            <a:off x="685800" y="5351526"/>
            <a:ext cx="609600" cy="0"/>
          </a:xfrm>
          <a:custGeom>
            <a:avLst/>
            <a:gdLst/>
            <a:ahLst/>
            <a:cxnLst/>
            <a:rect l="l" t="t" r="r" b="b"/>
            <a:pathLst>
              <a:path w="120000" h="120000" extrusionOk="0">
                <a:moveTo>
                  <a:pt x="0" y="0"/>
                </a:moveTo>
                <a:lnTo>
                  <a:pt x="120000" y="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39" name="Google Shape;639;p50"/>
          <p:cNvSpPr/>
          <p:nvPr/>
        </p:nvSpPr>
        <p:spPr>
          <a:xfrm>
            <a:off x="6400800" y="5189601"/>
            <a:ext cx="0" cy="304800"/>
          </a:xfrm>
          <a:custGeom>
            <a:avLst/>
            <a:gdLst/>
            <a:ahLst/>
            <a:cxnLst/>
            <a:rect l="l" t="t" r="r" b="b"/>
            <a:pathLst>
              <a:path w="120000" h="120000" extrusionOk="0">
                <a:moveTo>
                  <a:pt x="0" y="0"/>
                </a:moveTo>
                <a:lnTo>
                  <a:pt x="0" y="12000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0" name="Google Shape;640;p50"/>
          <p:cNvSpPr/>
          <p:nvPr/>
        </p:nvSpPr>
        <p:spPr>
          <a:xfrm>
            <a:off x="3657600" y="5334000"/>
            <a:ext cx="609600" cy="0"/>
          </a:xfrm>
          <a:custGeom>
            <a:avLst/>
            <a:gdLst/>
            <a:ahLst/>
            <a:cxnLst/>
            <a:rect l="l" t="t" r="r" b="b"/>
            <a:pathLst>
              <a:path w="120000" h="120000" extrusionOk="0">
                <a:moveTo>
                  <a:pt x="0" y="0"/>
                </a:moveTo>
                <a:lnTo>
                  <a:pt x="120000" y="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1" name="Google Shape;641;p50"/>
          <p:cNvSpPr/>
          <p:nvPr/>
        </p:nvSpPr>
        <p:spPr>
          <a:xfrm>
            <a:off x="4876800" y="5341873"/>
            <a:ext cx="609600" cy="635"/>
          </a:xfrm>
          <a:custGeom>
            <a:avLst/>
            <a:gdLst/>
            <a:ahLst/>
            <a:cxnLst/>
            <a:rect l="l" t="t" r="r" b="b"/>
            <a:pathLst>
              <a:path w="120000" h="120000" extrusionOk="0">
                <a:moveTo>
                  <a:pt x="0" y="23811"/>
                </a:moveTo>
                <a:lnTo>
                  <a:pt x="120000" y="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2" name="Google Shape;642;p50"/>
          <p:cNvSpPr/>
          <p:nvPr/>
        </p:nvSpPr>
        <p:spPr>
          <a:xfrm>
            <a:off x="7467600" y="5334000"/>
            <a:ext cx="838200" cy="0"/>
          </a:xfrm>
          <a:custGeom>
            <a:avLst/>
            <a:gdLst/>
            <a:ahLst/>
            <a:cxnLst/>
            <a:rect l="l" t="t" r="r" b="b"/>
            <a:pathLst>
              <a:path w="120000" h="120000" extrusionOk="0">
                <a:moveTo>
                  <a:pt x="0" y="0"/>
                </a:moveTo>
                <a:lnTo>
                  <a:pt x="120000" y="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3" name="Google Shape;643;p50"/>
          <p:cNvSpPr/>
          <p:nvPr/>
        </p:nvSpPr>
        <p:spPr>
          <a:xfrm>
            <a:off x="6400800" y="5341873"/>
            <a:ext cx="304800" cy="635"/>
          </a:xfrm>
          <a:custGeom>
            <a:avLst/>
            <a:gdLst/>
            <a:ahLst/>
            <a:cxnLst/>
            <a:rect l="l" t="t" r="r" b="b"/>
            <a:pathLst>
              <a:path w="120000" h="120000" extrusionOk="0">
                <a:moveTo>
                  <a:pt x="0" y="23811"/>
                </a:moveTo>
                <a:lnTo>
                  <a:pt x="120000" y="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4" name="Google Shape;644;p50"/>
          <p:cNvSpPr/>
          <p:nvPr/>
        </p:nvSpPr>
        <p:spPr>
          <a:xfrm>
            <a:off x="4572000" y="5113401"/>
            <a:ext cx="0" cy="457200"/>
          </a:xfrm>
          <a:custGeom>
            <a:avLst/>
            <a:gdLst/>
            <a:ahLst/>
            <a:cxnLst/>
            <a:rect l="l" t="t" r="r" b="b"/>
            <a:pathLst>
              <a:path w="120000" h="120000" extrusionOk="0">
                <a:moveTo>
                  <a:pt x="0" y="0"/>
                </a:moveTo>
                <a:lnTo>
                  <a:pt x="0" y="12000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5" name="Google Shape;645;p50"/>
          <p:cNvSpPr/>
          <p:nvPr/>
        </p:nvSpPr>
        <p:spPr>
          <a:xfrm>
            <a:off x="7467600" y="3513201"/>
            <a:ext cx="0" cy="457200"/>
          </a:xfrm>
          <a:custGeom>
            <a:avLst/>
            <a:gdLst/>
            <a:ahLst/>
            <a:cxnLst/>
            <a:rect l="l" t="t" r="r" b="b"/>
            <a:pathLst>
              <a:path w="120000" h="120000" extrusionOk="0">
                <a:moveTo>
                  <a:pt x="0" y="0"/>
                </a:moveTo>
                <a:lnTo>
                  <a:pt x="0" y="120000"/>
                </a:lnTo>
              </a:path>
            </a:pathLst>
          </a:custGeom>
          <a:noFill/>
          <a:ln w="25400"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6" name="Google Shape;646;p50"/>
          <p:cNvSpPr/>
          <p:nvPr/>
        </p:nvSpPr>
        <p:spPr>
          <a:xfrm>
            <a:off x="8305800" y="5189601"/>
            <a:ext cx="0" cy="304800"/>
          </a:xfrm>
          <a:custGeom>
            <a:avLst/>
            <a:gdLst/>
            <a:ahLst/>
            <a:cxnLst/>
            <a:rect l="l" t="t" r="r" b="b"/>
            <a:pathLst>
              <a:path w="120000" h="120000" extrusionOk="0">
                <a:moveTo>
                  <a:pt x="0" y="0"/>
                </a:moveTo>
                <a:lnTo>
                  <a:pt x="0" y="12000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7" name="Google Shape;647;p50"/>
          <p:cNvSpPr/>
          <p:nvPr/>
        </p:nvSpPr>
        <p:spPr>
          <a:xfrm>
            <a:off x="5486400" y="5189601"/>
            <a:ext cx="0" cy="304800"/>
          </a:xfrm>
          <a:custGeom>
            <a:avLst/>
            <a:gdLst/>
            <a:ahLst/>
            <a:cxnLst/>
            <a:rect l="l" t="t" r="r" b="b"/>
            <a:pathLst>
              <a:path w="120000" h="120000" extrusionOk="0">
                <a:moveTo>
                  <a:pt x="0" y="0"/>
                </a:moveTo>
                <a:lnTo>
                  <a:pt x="0" y="12000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8" name="Google Shape;648;p50"/>
          <p:cNvSpPr/>
          <p:nvPr/>
        </p:nvSpPr>
        <p:spPr>
          <a:xfrm>
            <a:off x="3657600" y="5189601"/>
            <a:ext cx="0" cy="304800"/>
          </a:xfrm>
          <a:custGeom>
            <a:avLst/>
            <a:gdLst/>
            <a:ahLst/>
            <a:cxnLst/>
            <a:rect l="l" t="t" r="r" b="b"/>
            <a:pathLst>
              <a:path w="120000" h="120000" extrusionOk="0">
                <a:moveTo>
                  <a:pt x="0" y="0"/>
                </a:moveTo>
                <a:lnTo>
                  <a:pt x="0" y="12000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9" name="Google Shape;649;p50"/>
          <p:cNvSpPr/>
          <p:nvPr/>
        </p:nvSpPr>
        <p:spPr>
          <a:xfrm>
            <a:off x="2590800" y="5199126"/>
            <a:ext cx="0" cy="304800"/>
          </a:xfrm>
          <a:custGeom>
            <a:avLst/>
            <a:gdLst/>
            <a:ahLst/>
            <a:cxnLst/>
            <a:rect l="l" t="t" r="r" b="b"/>
            <a:pathLst>
              <a:path w="120000" h="120000" extrusionOk="0">
                <a:moveTo>
                  <a:pt x="0" y="0"/>
                </a:moveTo>
                <a:lnTo>
                  <a:pt x="0" y="12000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0" name="Google Shape;650;p50"/>
          <p:cNvSpPr/>
          <p:nvPr/>
        </p:nvSpPr>
        <p:spPr>
          <a:xfrm>
            <a:off x="685800" y="5199126"/>
            <a:ext cx="0" cy="304800"/>
          </a:xfrm>
          <a:custGeom>
            <a:avLst/>
            <a:gdLst/>
            <a:ahLst/>
            <a:cxnLst/>
            <a:rect l="l" t="t" r="r" b="b"/>
            <a:pathLst>
              <a:path w="120000" h="120000" extrusionOk="0">
                <a:moveTo>
                  <a:pt x="0" y="0"/>
                </a:moveTo>
                <a:lnTo>
                  <a:pt x="0" y="120000"/>
                </a:lnTo>
              </a:path>
            </a:pathLst>
          </a:custGeom>
          <a:noFill/>
          <a:ln w="285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1" name="Google Shape;651;p50"/>
          <p:cNvSpPr/>
          <p:nvPr/>
        </p:nvSpPr>
        <p:spPr>
          <a:xfrm>
            <a:off x="3505200" y="3970401"/>
            <a:ext cx="1939925" cy="0"/>
          </a:xfrm>
          <a:custGeom>
            <a:avLst/>
            <a:gdLst/>
            <a:ahLst/>
            <a:cxnLst/>
            <a:rect l="l" t="t" r="r" b="b"/>
            <a:pathLst>
              <a:path w="120000" h="120000" extrusionOk="0">
                <a:moveTo>
                  <a:pt x="0" y="0"/>
                </a:moveTo>
                <a:lnTo>
                  <a:pt x="120000" y="0"/>
                </a:lnTo>
              </a:path>
            </a:pathLst>
          </a:custGeom>
          <a:noFill/>
          <a:ln w="28575"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2" name="Google Shape;652;p50"/>
          <p:cNvSpPr/>
          <p:nvPr/>
        </p:nvSpPr>
        <p:spPr>
          <a:xfrm>
            <a:off x="6248400" y="3970401"/>
            <a:ext cx="2057400" cy="0"/>
          </a:xfrm>
          <a:custGeom>
            <a:avLst/>
            <a:gdLst/>
            <a:ahLst/>
            <a:cxnLst/>
            <a:rect l="l" t="t" r="r" b="b"/>
            <a:pathLst>
              <a:path w="120000" h="120000" extrusionOk="0">
                <a:moveTo>
                  <a:pt x="0" y="0"/>
                </a:moveTo>
                <a:lnTo>
                  <a:pt x="120000" y="0"/>
                </a:lnTo>
              </a:path>
            </a:pathLst>
          </a:custGeom>
          <a:noFill/>
          <a:ln w="28575" cap="flat" cmpd="sng">
            <a:solidFill>
              <a:srgbClr val="1F487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3" name="Google Shape;653;p50"/>
          <p:cNvSpPr txBox="1"/>
          <p:nvPr/>
        </p:nvSpPr>
        <p:spPr>
          <a:xfrm>
            <a:off x="993140" y="4273550"/>
            <a:ext cx="1749425" cy="32639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000" b="1">
                <a:solidFill>
                  <a:srgbClr val="C0504D"/>
                </a:solidFill>
                <a:latin typeface="Arial" panose="020B0604020202020204"/>
                <a:ea typeface="Arial" panose="020B0604020202020204"/>
                <a:cs typeface="Arial" panose="020B0604020202020204"/>
                <a:sym typeface="Arial" panose="020B0604020202020204"/>
              </a:rPr>
              <a:t>Q</a:t>
            </a:r>
            <a:r>
              <a:rPr lang="en-US" sz="1950" b="1" baseline="-25000">
                <a:solidFill>
                  <a:srgbClr val="C0504D"/>
                </a:solidFill>
                <a:latin typeface="Arial" panose="020B0604020202020204"/>
                <a:ea typeface="Arial" panose="020B0604020202020204"/>
                <a:cs typeface="Arial" panose="020B0604020202020204"/>
                <a:sym typeface="Arial" panose="020B0604020202020204"/>
              </a:rPr>
              <a:t>1	</a:t>
            </a:r>
            <a:r>
              <a:rPr lang="en-US" sz="2000" b="1">
                <a:solidFill>
                  <a:srgbClr val="0000FF"/>
                </a:solidFill>
                <a:latin typeface="Arial" panose="020B0604020202020204"/>
                <a:ea typeface="Arial" panose="020B0604020202020204"/>
                <a:cs typeface="Arial" panose="020B0604020202020204"/>
                <a:sym typeface="Arial" panose="020B0604020202020204"/>
              </a:rPr>
              <a:t>Q</a:t>
            </a:r>
            <a:r>
              <a:rPr lang="en-US" sz="1950" b="1" baseline="-25000">
                <a:solidFill>
                  <a:srgbClr val="0000FF"/>
                </a:solidFill>
                <a:latin typeface="Arial" panose="020B0604020202020204"/>
                <a:ea typeface="Arial" panose="020B0604020202020204"/>
                <a:cs typeface="Arial" panose="020B0604020202020204"/>
                <a:sym typeface="Arial" panose="020B0604020202020204"/>
              </a:rPr>
              <a:t>2  </a:t>
            </a:r>
            <a:r>
              <a:rPr lang="en-US" sz="2000" b="1">
                <a:solidFill>
                  <a:srgbClr val="4F81BC"/>
                </a:solidFill>
                <a:latin typeface="Arial" panose="020B0604020202020204"/>
                <a:ea typeface="Arial" panose="020B0604020202020204"/>
                <a:cs typeface="Arial" panose="020B0604020202020204"/>
                <a:sym typeface="Arial" panose="020B0604020202020204"/>
              </a:rPr>
              <a:t>Q</a:t>
            </a:r>
            <a:r>
              <a:rPr lang="en-US" sz="1950" b="1" baseline="-25000">
                <a:solidFill>
                  <a:srgbClr val="4F81BC"/>
                </a:solidFill>
                <a:latin typeface="Arial" panose="020B0604020202020204"/>
                <a:ea typeface="Arial" panose="020B0604020202020204"/>
                <a:cs typeface="Arial" panose="020B0604020202020204"/>
                <a:sym typeface="Arial" panose="020B0604020202020204"/>
              </a:rPr>
              <a:t>3</a:t>
            </a:r>
            <a:endParaRPr sz="1950" baseline="-25000">
              <a:solidFill>
                <a:schemeClr val="dk1"/>
              </a:solidFill>
              <a:latin typeface="Arial" panose="020B0604020202020204"/>
              <a:ea typeface="Arial" panose="020B0604020202020204"/>
              <a:cs typeface="Arial" panose="020B0604020202020204"/>
              <a:sym typeface="Arial" panose="020B0604020202020204"/>
            </a:endParaRPr>
          </a:p>
        </p:txBody>
      </p:sp>
      <p:sp>
        <p:nvSpPr>
          <p:cNvPr id="654" name="Google Shape;654;p50"/>
          <p:cNvSpPr txBox="1"/>
          <p:nvPr/>
        </p:nvSpPr>
        <p:spPr>
          <a:xfrm>
            <a:off x="3965575" y="4273566"/>
            <a:ext cx="1080135" cy="32639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000" b="1">
                <a:solidFill>
                  <a:srgbClr val="C0504D"/>
                </a:solidFill>
                <a:latin typeface="Arial" panose="020B0604020202020204"/>
                <a:ea typeface="Arial" panose="020B0604020202020204"/>
                <a:cs typeface="Arial" panose="020B0604020202020204"/>
                <a:sym typeface="Arial" panose="020B0604020202020204"/>
              </a:rPr>
              <a:t>Q</a:t>
            </a:r>
            <a:r>
              <a:rPr lang="en-US" sz="1950" b="1" baseline="-25000">
                <a:solidFill>
                  <a:srgbClr val="C0504D"/>
                </a:solidFill>
                <a:latin typeface="Arial" panose="020B0604020202020204"/>
                <a:ea typeface="Arial" panose="020B0604020202020204"/>
                <a:cs typeface="Arial" panose="020B0604020202020204"/>
                <a:sym typeface="Arial" panose="020B0604020202020204"/>
              </a:rPr>
              <a:t>1  </a:t>
            </a:r>
            <a:r>
              <a:rPr lang="en-US" sz="2000" b="1">
                <a:solidFill>
                  <a:srgbClr val="0000FF"/>
                </a:solidFill>
                <a:latin typeface="Arial" panose="020B0604020202020204"/>
                <a:ea typeface="Arial" panose="020B0604020202020204"/>
                <a:cs typeface="Arial" panose="020B0604020202020204"/>
                <a:sym typeface="Arial" panose="020B0604020202020204"/>
              </a:rPr>
              <a:t>Q</a:t>
            </a:r>
            <a:r>
              <a:rPr lang="en-US" sz="1950" b="1" baseline="-25000">
                <a:solidFill>
                  <a:srgbClr val="0000FF"/>
                </a:solidFill>
                <a:latin typeface="Arial" panose="020B0604020202020204"/>
                <a:ea typeface="Arial" panose="020B0604020202020204"/>
                <a:cs typeface="Arial" panose="020B0604020202020204"/>
                <a:sym typeface="Arial" panose="020B0604020202020204"/>
              </a:rPr>
              <a:t>2  </a:t>
            </a:r>
            <a:r>
              <a:rPr lang="en-US" sz="2000" b="1">
                <a:solidFill>
                  <a:srgbClr val="4F81BC"/>
                </a:solidFill>
                <a:latin typeface="Arial" panose="020B0604020202020204"/>
                <a:ea typeface="Arial" panose="020B0604020202020204"/>
                <a:cs typeface="Arial" panose="020B0604020202020204"/>
                <a:sym typeface="Arial" panose="020B0604020202020204"/>
              </a:rPr>
              <a:t>Q</a:t>
            </a:r>
            <a:r>
              <a:rPr lang="en-US" sz="1950" b="1" baseline="-25000">
                <a:solidFill>
                  <a:srgbClr val="4F81BC"/>
                </a:solidFill>
                <a:latin typeface="Arial" panose="020B0604020202020204"/>
                <a:ea typeface="Arial" panose="020B0604020202020204"/>
                <a:cs typeface="Arial" panose="020B0604020202020204"/>
                <a:sym typeface="Arial" panose="020B0604020202020204"/>
              </a:rPr>
              <a:t>3</a:t>
            </a:r>
            <a:endParaRPr sz="1950" baseline="-25000">
              <a:solidFill>
                <a:schemeClr val="dk1"/>
              </a:solidFill>
              <a:latin typeface="Arial" panose="020B0604020202020204"/>
              <a:ea typeface="Arial" panose="020B0604020202020204"/>
              <a:cs typeface="Arial" panose="020B0604020202020204"/>
              <a:sym typeface="Arial" panose="020B0604020202020204"/>
            </a:endParaRPr>
          </a:p>
        </p:txBody>
      </p:sp>
      <p:sp>
        <p:nvSpPr>
          <p:cNvPr id="655" name="Google Shape;655;p50"/>
          <p:cNvSpPr txBox="1"/>
          <p:nvPr/>
        </p:nvSpPr>
        <p:spPr>
          <a:xfrm>
            <a:off x="6480810" y="4197350"/>
            <a:ext cx="2343150" cy="32639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000" b="1">
                <a:solidFill>
                  <a:srgbClr val="C0504D"/>
                </a:solidFill>
                <a:latin typeface="Arial" panose="020B0604020202020204"/>
                <a:ea typeface="Arial" panose="020B0604020202020204"/>
                <a:cs typeface="Arial" panose="020B0604020202020204"/>
                <a:sym typeface="Arial" panose="020B0604020202020204"/>
              </a:rPr>
              <a:t>Q</a:t>
            </a:r>
            <a:r>
              <a:rPr lang="en-US" sz="1950" b="1" baseline="-25000">
                <a:solidFill>
                  <a:srgbClr val="C0504D"/>
                </a:solidFill>
                <a:latin typeface="Arial" panose="020B0604020202020204"/>
                <a:ea typeface="Arial" panose="020B0604020202020204"/>
                <a:cs typeface="Arial" panose="020B0604020202020204"/>
                <a:sym typeface="Arial" panose="020B0604020202020204"/>
              </a:rPr>
              <a:t>1 </a:t>
            </a:r>
            <a:r>
              <a:rPr lang="en-US" sz="2000" b="1">
                <a:solidFill>
                  <a:srgbClr val="0000FF"/>
                </a:solidFill>
                <a:latin typeface="Arial" panose="020B0604020202020204"/>
                <a:ea typeface="Arial" panose="020B0604020202020204"/>
                <a:cs typeface="Arial" panose="020B0604020202020204"/>
                <a:sym typeface="Arial" panose="020B0604020202020204"/>
              </a:rPr>
              <a:t>Q</a:t>
            </a:r>
            <a:r>
              <a:rPr lang="en-US" sz="1950" b="1" baseline="-25000">
                <a:solidFill>
                  <a:srgbClr val="0000FF"/>
                </a:solidFill>
                <a:latin typeface="Arial" panose="020B0604020202020204"/>
                <a:ea typeface="Arial" panose="020B0604020202020204"/>
                <a:cs typeface="Arial" panose="020B0604020202020204"/>
                <a:sym typeface="Arial" panose="020B0604020202020204"/>
              </a:rPr>
              <a:t>2	</a:t>
            </a:r>
            <a:r>
              <a:rPr lang="en-US" sz="2000" b="1">
                <a:solidFill>
                  <a:srgbClr val="4F81BC"/>
                </a:solidFill>
                <a:latin typeface="Arial" panose="020B0604020202020204"/>
                <a:ea typeface="Arial" panose="020B0604020202020204"/>
                <a:cs typeface="Arial" panose="020B0604020202020204"/>
                <a:sym typeface="Arial" panose="020B0604020202020204"/>
              </a:rPr>
              <a:t>Q</a:t>
            </a:r>
            <a:r>
              <a:rPr lang="en-US" sz="1950" b="1" baseline="-25000">
                <a:solidFill>
                  <a:srgbClr val="4F81BC"/>
                </a:solidFill>
                <a:latin typeface="Arial" panose="020B0604020202020204"/>
                <a:ea typeface="Arial" panose="020B0604020202020204"/>
                <a:cs typeface="Arial" panose="020B0604020202020204"/>
                <a:sym typeface="Arial" panose="020B0604020202020204"/>
              </a:rPr>
              <a:t>3</a:t>
            </a:r>
            <a:endParaRPr sz="1950" baseline="-2500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51"/>
          <p:cNvSpPr txBox="1">
            <a:spLocks noGrp="1"/>
          </p:cNvSpPr>
          <p:nvPr>
            <p:ph type="title"/>
          </p:nvPr>
        </p:nvSpPr>
        <p:spPr>
          <a:prstGeom prst="rect">
            <a:avLst/>
          </a:prstGeom>
          <a:noFill/>
          <a:ln>
            <a:noFill/>
          </a:ln>
        </p:spPr>
        <p:txBody>
          <a:bodyPr spcFirstLastPara="1" wrap="square" lIns="0" tIns="457200" rIns="0" bIns="0" anchor="t" anchorCtr="0">
            <a:noAutofit/>
          </a:bodyPr>
          <a:lstStyle/>
          <a:p>
            <a:pPr marL="1140460" marR="0" lvl="0" indent="0" algn="l"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Boxplot Example</a:t>
            </a:r>
          </a:p>
        </p:txBody>
      </p:sp>
      <p:sp>
        <p:nvSpPr>
          <p:cNvPr id="662" name="Google Shape;662;p51"/>
          <p:cNvSpPr/>
          <p:nvPr/>
        </p:nvSpPr>
        <p:spPr>
          <a:xfrm>
            <a:off x="1713658" y="3975965"/>
            <a:ext cx="64135" cy="1007110"/>
          </a:xfrm>
          <a:custGeom>
            <a:avLst/>
            <a:gdLst/>
            <a:ahLst/>
            <a:cxnLst/>
            <a:rect l="l" t="t" r="r" b="b"/>
            <a:pathLst>
              <a:path w="120000" h="120000" extrusionOk="0">
                <a:moveTo>
                  <a:pt x="0" y="119965"/>
                </a:moveTo>
                <a:lnTo>
                  <a:pt x="119635" y="119965"/>
                </a:lnTo>
                <a:lnTo>
                  <a:pt x="119635" y="0"/>
                </a:lnTo>
                <a:lnTo>
                  <a:pt x="0" y="0"/>
                </a:lnTo>
                <a:lnTo>
                  <a:pt x="0" y="119965"/>
                </a:lnTo>
                <a:close/>
              </a:path>
            </a:pathLst>
          </a:custGeom>
          <a:solidFill>
            <a:srgbClr val="1C1C1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3" name="Google Shape;663;p51"/>
          <p:cNvSpPr/>
          <p:nvPr/>
        </p:nvSpPr>
        <p:spPr>
          <a:xfrm>
            <a:off x="2768731" y="4483789"/>
            <a:ext cx="4507865" cy="0"/>
          </a:xfrm>
          <a:custGeom>
            <a:avLst/>
            <a:gdLst/>
            <a:ahLst/>
            <a:cxnLst/>
            <a:rect l="l" t="t" r="r" b="b"/>
            <a:pathLst>
              <a:path w="120000" h="120000" extrusionOk="0">
                <a:moveTo>
                  <a:pt x="0" y="0"/>
                </a:moveTo>
                <a:lnTo>
                  <a:pt x="119998" y="0"/>
                </a:lnTo>
              </a:path>
            </a:pathLst>
          </a:custGeom>
          <a:noFill/>
          <a:ln w="53775" cap="flat" cmpd="sng">
            <a:solidFill>
              <a:srgbClr val="1C1C1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4" name="Google Shape;664;p51"/>
          <p:cNvSpPr/>
          <p:nvPr/>
        </p:nvSpPr>
        <p:spPr>
          <a:xfrm>
            <a:off x="1734978" y="4483789"/>
            <a:ext cx="426720" cy="0"/>
          </a:xfrm>
          <a:custGeom>
            <a:avLst/>
            <a:gdLst/>
            <a:ahLst/>
            <a:cxnLst/>
            <a:rect l="l" t="t" r="r" b="b"/>
            <a:pathLst>
              <a:path w="120000" h="120000" extrusionOk="0">
                <a:moveTo>
                  <a:pt x="0" y="0"/>
                </a:moveTo>
                <a:lnTo>
                  <a:pt x="119887" y="0"/>
                </a:lnTo>
              </a:path>
            </a:pathLst>
          </a:custGeom>
          <a:noFill/>
          <a:ln w="53775" cap="flat" cmpd="sng">
            <a:solidFill>
              <a:srgbClr val="1C1C1C"/>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5" name="Google Shape;665;p51"/>
          <p:cNvSpPr/>
          <p:nvPr/>
        </p:nvSpPr>
        <p:spPr>
          <a:xfrm>
            <a:off x="7276525" y="4002223"/>
            <a:ext cx="64135" cy="1007110"/>
          </a:xfrm>
          <a:custGeom>
            <a:avLst/>
            <a:gdLst/>
            <a:ahLst/>
            <a:cxnLst/>
            <a:rect l="l" t="t" r="r" b="b"/>
            <a:pathLst>
              <a:path w="120000" h="120000" extrusionOk="0">
                <a:moveTo>
                  <a:pt x="0" y="119965"/>
                </a:moveTo>
                <a:lnTo>
                  <a:pt x="119637" y="119965"/>
                </a:lnTo>
                <a:lnTo>
                  <a:pt x="119637" y="0"/>
                </a:lnTo>
                <a:lnTo>
                  <a:pt x="0" y="0"/>
                </a:lnTo>
                <a:lnTo>
                  <a:pt x="0" y="119965"/>
                </a:lnTo>
                <a:close/>
              </a:path>
            </a:pathLst>
          </a:custGeom>
          <a:solidFill>
            <a:srgbClr val="1C1C1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6" name="Google Shape;666;p51"/>
          <p:cNvSpPr/>
          <p:nvPr/>
        </p:nvSpPr>
        <p:spPr>
          <a:xfrm>
            <a:off x="2417018" y="4002223"/>
            <a:ext cx="351790" cy="1007110"/>
          </a:xfrm>
          <a:custGeom>
            <a:avLst/>
            <a:gdLst/>
            <a:ahLst/>
            <a:cxnLst/>
            <a:rect l="l" t="t" r="r" b="b"/>
            <a:pathLst>
              <a:path w="120000" h="120000" extrusionOk="0">
                <a:moveTo>
                  <a:pt x="0" y="119965"/>
                </a:moveTo>
                <a:lnTo>
                  <a:pt x="119973" y="119965"/>
                </a:lnTo>
                <a:lnTo>
                  <a:pt x="119973" y="0"/>
                </a:lnTo>
                <a:lnTo>
                  <a:pt x="0" y="0"/>
                </a:lnTo>
                <a:lnTo>
                  <a:pt x="0" y="119965"/>
                </a:lnTo>
                <a:close/>
              </a:path>
            </a:pathLst>
          </a:custGeom>
          <a:solidFill>
            <a:srgbClr val="00CC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7" name="Google Shape;667;p51"/>
          <p:cNvSpPr/>
          <p:nvPr/>
        </p:nvSpPr>
        <p:spPr>
          <a:xfrm>
            <a:off x="2161296" y="4002223"/>
            <a:ext cx="191770" cy="1007110"/>
          </a:xfrm>
          <a:custGeom>
            <a:avLst/>
            <a:gdLst/>
            <a:ahLst/>
            <a:cxnLst/>
            <a:rect l="l" t="t" r="r" b="b"/>
            <a:pathLst>
              <a:path w="120000" h="120000" extrusionOk="0">
                <a:moveTo>
                  <a:pt x="0" y="119965"/>
                </a:moveTo>
                <a:lnTo>
                  <a:pt x="120007" y="119965"/>
                </a:lnTo>
                <a:lnTo>
                  <a:pt x="120007" y="0"/>
                </a:lnTo>
                <a:lnTo>
                  <a:pt x="0" y="0"/>
                </a:lnTo>
                <a:lnTo>
                  <a:pt x="0" y="119965"/>
                </a:lnTo>
                <a:close/>
              </a:path>
            </a:pathLst>
          </a:custGeom>
          <a:solidFill>
            <a:srgbClr val="00CC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8" name="Google Shape;668;p51"/>
          <p:cNvSpPr/>
          <p:nvPr/>
        </p:nvSpPr>
        <p:spPr>
          <a:xfrm>
            <a:off x="2129226" y="3975965"/>
            <a:ext cx="661035" cy="1050925"/>
          </a:xfrm>
          <a:custGeom>
            <a:avLst/>
            <a:gdLst/>
            <a:ahLst/>
            <a:cxnLst/>
            <a:rect l="l" t="t" r="r" b="b"/>
            <a:pathLst>
              <a:path w="120000" h="120000" extrusionOk="0">
                <a:moveTo>
                  <a:pt x="119955" y="0"/>
                </a:moveTo>
                <a:lnTo>
                  <a:pt x="5821" y="0"/>
                </a:lnTo>
                <a:lnTo>
                  <a:pt x="5821" y="5996"/>
                </a:lnTo>
                <a:lnTo>
                  <a:pt x="108350" y="5996"/>
                </a:lnTo>
                <a:lnTo>
                  <a:pt x="108350" y="113964"/>
                </a:lnTo>
                <a:lnTo>
                  <a:pt x="5821" y="113964"/>
                </a:lnTo>
                <a:lnTo>
                  <a:pt x="0" y="116962"/>
                </a:lnTo>
                <a:lnTo>
                  <a:pt x="0" y="119961"/>
                </a:lnTo>
                <a:lnTo>
                  <a:pt x="119955" y="119961"/>
                </a:lnTo>
                <a:lnTo>
                  <a:pt x="119955" y="0"/>
                </a:lnTo>
                <a:close/>
              </a:path>
            </a:pathLst>
          </a:custGeom>
          <a:solidFill>
            <a:srgbClr val="1C1C1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9" name="Google Shape;669;p51"/>
          <p:cNvSpPr/>
          <p:nvPr/>
        </p:nvSpPr>
        <p:spPr>
          <a:xfrm>
            <a:off x="2129226" y="3975965"/>
            <a:ext cx="64135" cy="1024890"/>
          </a:xfrm>
          <a:custGeom>
            <a:avLst/>
            <a:gdLst/>
            <a:ahLst/>
            <a:cxnLst/>
            <a:rect l="l" t="t" r="r" b="b"/>
            <a:pathLst>
              <a:path w="120000" h="120000" extrusionOk="0">
                <a:moveTo>
                  <a:pt x="60004" y="0"/>
                </a:moveTo>
                <a:lnTo>
                  <a:pt x="0" y="0"/>
                </a:lnTo>
                <a:lnTo>
                  <a:pt x="0" y="119934"/>
                </a:lnTo>
                <a:lnTo>
                  <a:pt x="119809" y="119934"/>
                </a:lnTo>
                <a:lnTo>
                  <a:pt x="119809" y="3074"/>
                </a:lnTo>
                <a:lnTo>
                  <a:pt x="60004" y="0"/>
                </a:lnTo>
                <a:close/>
              </a:path>
            </a:pathLst>
          </a:custGeom>
          <a:solidFill>
            <a:srgbClr val="1C1C1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0" name="Google Shape;670;p51"/>
          <p:cNvSpPr/>
          <p:nvPr/>
        </p:nvSpPr>
        <p:spPr>
          <a:xfrm>
            <a:off x="2353078" y="4002223"/>
            <a:ext cx="64135" cy="1007110"/>
          </a:xfrm>
          <a:custGeom>
            <a:avLst/>
            <a:gdLst/>
            <a:ahLst/>
            <a:cxnLst/>
            <a:rect l="l" t="t" r="r" b="b"/>
            <a:pathLst>
              <a:path w="120000" h="120000" extrusionOk="0">
                <a:moveTo>
                  <a:pt x="0" y="119965"/>
                </a:moveTo>
                <a:lnTo>
                  <a:pt x="119635" y="119965"/>
                </a:lnTo>
                <a:lnTo>
                  <a:pt x="119635" y="0"/>
                </a:lnTo>
                <a:lnTo>
                  <a:pt x="0" y="0"/>
                </a:lnTo>
                <a:lnTo>
                  <a:pt x="0" y="119965"/>
                </a:lnTo>
                <a:close/>
              </a:path>
            </a:pathLst>
          </a:custGeom>
          <a:solidFill>
            <a:srgbClr val="1C1C1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4" name="Google Shape;674;p51"/>
          <p:cNvSpPr txBox="1"/>
          <p:nvPr/>
        </p:nvSpPr>
        <p:spPr>
          <a:xfrm>
            <a:off x="374650" y="1875155"/>
            <a:ext cx="6123305" cy="848995"/>
          </a:xfrm>
          <a:prstGeom prst="rect">
            <a:avLst/>
          </a:prstGeom>
          <a:noFill/>
          <a:ln>
            <a:noFill/>
          </a:ln>
        </p:spPr>
        <p:txBody>
          <a:bodyPr spcFirstLastPara="1" wrap="square" lIns="0" tIns="0" rIns="0" bIns="0" anchor="t" anchorCtr="0">
            <a:noAutofit/>
          </a:bodyPr>
          <a:lstStyle/>
          <a:p>
            <a:pPr marL="1384300" marR="0" lvl="0" indent="0" algn="l" rtl="0">
              <a:lnSpc>
                <a:spcPct val="100000"/>
              </a:lnSpc>
              <a:spcBef>
                <a:spcPts val="0"/>
              </a:spcBef>
              <a:spcAft>
                <a:spcPts val="0"/>
              </a:spcAft>
              <a:buNone/>
            </a:pPr>
            <a:r>
              <a:rPr lang="en-US" sz="3300" baseline="-25000">
                <a:solidFill>
                  <a:srgbClr val="FFFFFF"/>
                </a:solidFill>
                <a:latin typeface="Arial" panose="020B0604020202020204"/>
                <a:ea typeface="Arial" panose="020B0604020202020204"/>
                <a:cs typeface="Arial" panose="020B0604020202020204"/>
                <a:sym typeface="Arial" panose="020B0604020202020204"/>
              </a:rPr>
              <a:t>5</a:t>
            </a:r>
            <a:endParaRPr sz="3300" baseline="-25000">
              <a:solidFill>
                <a:schemeClr val="dk1"/>
              </a:solidFill>
              <a:latin typeface="Arial" panose="020B0604020202020204"/>
              <a:ea typeface="Arial" panose="020B0604020202020204"/>
              <a:cs typeface="Arial" panose="020B0604020202020204"/>
              <a:sym typeface="Arial" panose="020B0604020202020204"/>
            </a:endParaRPr>
          </a:p>
          <a:p>
            <a:pPr marL="12700" marR="0" lvl="0" indent="0" algn="l" rtl="0">
              <a:lnSpc>
                <a:spcPct val="100000"/>
              </a:lnSpc>
              <a:spcBef>
                <a:spcPts val="1700"/>
              </a:spcBef>
              <a:spcAft>
                <a:spcPts val="0"/>
              </a:spcAft>
              <a:buNone/>
            </a:pPr>
            <a:r>
              <a:rPr lang="en-US" sz="2200">
                <a:solidFill>
                  <a:schemeClr val="dk1"/>
                </a:solidFill>
                <a:latin typeface="Book Antiqua" panose="02040602050305030304"/>
                <a:ea typeface="Book Antiqua" panose="02040602050305030304"/>
                <a:cs typeface="Book Antiqua" panose="02040602050305030304"/>
                <a:sym typeface="Book Antiqua" panose="02040602050305030304"/>
              </a:rPr>
              <a:t>The data are right skewed </a:t>
            </a:r>
            <a:r>
              <a:rPr lang="en-IN" altLang="en-US" sz="2200">
                <a:solidFill>
                  <a:schemeClr val="dk1"/>
                </a:solidFill>
                <a:latin typeface="Book Antiqua" panose="02040602050305030304"/>
                <a:ea typeface="Book Antiqua" panose="02040602050305030304"/>
                <a:cs typeface="Book Antiqua" panose="02040602050305030304"/>
                <a:sym typeface="Book Antiqua" panose="02040602050305030304"/>
              </a:rPr>
              <a:t>in the following plot</a:t>
            </a:r>
          </a:p>
        </p:txBody>
      </p:sp>
      <p:sp>
        <p:nvSpPr>
          <p:cNvPr id="675" name="Google Shape;675;p51"/>
          <p:cNvSpPr txBox="1"/>
          <p:nvPr/>
        </p:nvSpPr>
        <p:spPr>
          <a:xfrm>
            <a:off x="6966585" y="5104130"/>
            <a:ext cx="638810" cy="35623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3300" baseline="-25000">
                <a:solidFill>
                  <a:srgbClr val="FFFFFF"/>
                </a:solidFill>
                <a:latin typeface="Arial" panose="020B0604020202020204"/>
                <a:ea typeface="Arial" panose="020B0604020202020204"/>
                <a:cs typeface="Arial" panose="020B0604020202020204"/>
                <a:sym typeface="Arial" panose="020B0604020202020204"/>
              </a:rPr>
              <a:t>2</a:t>
            </a:r>
            <a:r>
              <a:rPr lang="en-US" sz="2000" b="1">
                <a:solidFill>
                  <a:schemeClr val="dk1"/>
                </a:solidFill>
                <a:latin typeface="Arial" panose="020B0604020202020204"/>
                <a:ea typeface="Arial" panose="020B0604020202020204"/>
                <a:cs typeface="Arial" panose="020B0604020202020204"/>
                <a:sym typeface="Arial" panose="020B0604020202020204"/>
              </a:rPr>
              <a:t>2</a:t>
            </a:r>
            <a:r>
              <a:rPr lang="en-US" sz="3300" baseline="-25000">
                <a:solidFill>
                  <a:srgbClr val="FFFFFF"/>
                </a:solidFill>
                <a:latin typeface="Arial" panose="020B0604020202020204"/>
                <a:ea typeface="Arial" panose="020B0604020202020204"/>
                <a:cs typeface="Arial" panose="020B0604020202020204"/>
                <a:sym typeface="Arial" panose="020B0604020202020204"/>
              </a:rPr>
              <a:t>7</a:t>
            </a:r>
            <a:r>
              <a:rPr lang="en-US" sz="2000" b="1">
                <a:solidFill>
                  <a:schemeClr val="dk1"/>
                </a:solidFill>
                <a:latin typeface="Arial" panose="020B0604020202020204"/>
                <a:ea typeface="Arial" panose="020B0604020202020204"/>
                <a:cs typeface="Arial" panose="020B0604020202020204"/>
                <a:sym typeface="Arial" panose="020B0604020202020204"/>
              </a:rPr>
              <a:t>7</a:t>
            </a:r>
            <a:endParaRPr sz="2000">
              <a:solidFill>
                <a:schemeClr val="dk1"/>
              </a:solidFill>
              <a:latin typeface="Arial" panose="020B0604020202020204"/>
              <a:ea typeface="Arial" panose="020B0604020202020204"/>
              <a:cs typeface="Arial" panose="020B0604020202020204"/>
              <a:sym typeface="Arial" panose="020B0604020202020204"/>
            </a:endParaRPr>
          </a:p>
        </p:txBody>
      </p:sp>
      <p:sp>
        <p:nvSpPr>
          <p:cNvPr id="2" name="Google Shape;674;p51"/>
          <p:cNvSpPr txBox="1"/>
          <p:nvPr/>
        </p:nvSpPr>
        <p:spPr>
          <a:xfrm>
            <a:off x="142875" y="5231130"/>
            <a:ext cx="6123305" cy="848995"/>
          </a:xfrm>
          <a:prstGeom prst="rect">
            <a:avLst/>
          </a:prstGeom>
          <a:noFill/>
          <a:ln>
            <a:noFill/>
          </a:ln>
        </p:spPr>
        <p:txBody>
          <a:bodyPr spcFirstLastPara="1" wrap="square" lIns="0" tIns="0" rIns="0" bIns="0" anchor="t" anchorCtr="0">
            <a:noAutofit/>
          </a:bodyPr>
          <a:lstStyle/>
          <a:p>
            <a:pPr marL="1384300" marR="0" lvl="0" indent="0" algn="l" rtl="0">
              <a:lnSpc>
                <a:spcPct val="100000"/>
              </a:lnSpc>
              <a:spcBef>
                <a:spcPts val="0"/>
              </a:spcBef>
              <a:spcAft>
                <a:spcPts val="0"/>
              </a:spcAft>
              <a:buNone/>
            </a:pPr>
            <a:r>
              <a:rPr lang="en-US" sz="3300" baseline="-25000">
                <a:solidFill>
                  <a:srgbClr val="FFFFFF"/>
                </a:solidFill>
                <a:latin typeface="Arial" panose="020B0604020202020204"/>
                <a:ea typeface="Arial" panose="020B0604020202020204"/>
                <a:cs typeface="Arial" panose="020B0604020202020204"/>
                <a:sym typeface="Arial" panose="020B0604020202020204"/>
              </a:rPr>
              <a:t>0</a:t>
            </a:r>
            <a:r>
              <a:rPr lang="en-US" sz="2000" b="1">
                <a:solidFill>
                  <a:schemeClr val="dk1"/>
                </a:solidFill>
                <a:latin typeface="Arial" panose="020B0604020202020204"/>
                <a:ea typeface="Arial" panose="020B0604020202020204"/>
                <a:cs typeface="Arial" panose="020B0604020202020204"/>
                <a:sym typeface="Arial" panose="020B0604020202020204"/>
              </a:rPr>
              <a:t>0	2</a:t>
            </a:r>
            <a:r>
              <a:rPr lang="en-US" sz="3300" baseline="-25000">
                <a:solidFill>
                  <a:srgbClr val="FFFFFF"/>
                </a:solidFill>
                <a:latin typeface="Arial" panose="020B0604020202020204"/>
                <a:ea typeface="Arial" panose="020B0604020202020204"/>
                <a:cs typeface="Arial" panose="020B0604020202020204"/>
                <a:sym typeface="Arial" panose="020B0604020202020204"/>
              </a:rPr>
              <a:t>2 </a:t>
            </a:r>
            <a:r>
              <a:rPr lang="en-US" sz="2000" b="1">
                <a:solidFill>
                  <a:schemeClr val="dk1"/>
                </a:solidFill>
                <a:latin typeface="Arial" panose="020B0604020202020204"/>
                <a:ea typeface="Arial" panose="020B0604020202020204"/>
                <a:cs typeface="Arial" panose="020B0604020202020204"/>
                <a:sym typeface="Arial" panose="020B0604020202020204"/>
              </a:rPr>
              <a:t>3</a:t>
            </a:r>
            <a:r>
              <a:rPr lang="en-US" sz="3300" baseline="-25000">
                <a:solidFill>
                  <a:srgbClr val="FFFFFF"/>
                </a:solidFill>
                <a:latin typeface="Arial" panose="020B0604020202020204"/>
                <a:ea typeface="Arial" panose="020B0604020202020204"/>
                <a:cs typeface="Arial" panose="020B0604020202020204"/>
                <a:sym typeface="Arial" panose="020B0604020202020204"/>
              </a:rPr>
              <a:t>3 </a:t>
            </a:r>
            <a:r>
              <a:rPr lang="en-US" sz="2000" b="1">
                <a:solidFill>
                  <a:schemeClr val="dk1"/>
                </a:solidFill>
                <a:latin typeface="Arial" panose="020B0604020202020204"/>
                <a:ea typeface="Arial" panose="020B0604020202020204"/>
                <a:cs typeface="Arial" panose="020B0604020202020204"/>
                <a:sym typeface="Arial" panose="020B0604020202020204"/>
              </a:rPr>
              <a:t>5</a:t>
            </a:r>
            <a:r>
              <a:rPr lang="en-US" sz="3300" baseline="-25000">
                <a:solidFill>
                  <a:srgbClr val="FFFFFF"/>
                </a:solidFill>
                <a:latin typeface="Arial" panose="020B0604020202020204"/>
                <a:ea typeface="Arial" panose="020B0604020202020204"/>
                <a:cs typeface="Arial" panose="020B0604020202020204"/>
                <a:sym typeface="Arial" panose="020B0604020202020204"/>
              </a:rPr>
              <a:t>5</a:t>
            </a:r>
            <a:endParaRPr sz="3300" baseline="-25000">
              <a:solidFill>
                <a:schemeClr val="dk1"/>
              </a:solidFill>
              <a:latin typeface="Arial" panose="020B0604020202020204"/>
              <a:ea typeface="Arial" panose="020B0604020202020204"/>
              <a:cs typeface="Arial" panose="020B0604020202020204"/>
              <a:sym typeface="Arial" panose="020B0604020202020204"/>
            </a:endParaRPr>
          </a:p>
          <a:p>
            <a:pPr marL="12700" marR="0" lvl="0" indent="0" algn="l" rtl="0">
              <a:lnSpc>
                <a:spcPct val="100000"/>
              </a:lnSpc>
              <a:spcBef>
                <a:spcPts val="1700"/>
              </a:spcBef>
              <a:spcAft>
                <a:spcPts val="0"/>
              </a:spcAft>
              <a:buNone/>
            </a:pPr>
            <a:endParaRPr lang="en-IN" altLang="en-US" sz="22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3548160" y="4691160"/>
              <a:ext cx="2827080" cy="441360"/>
            </p14:xfrm>
          </p:contentPart>
        </mc:Choice>
        <mc:Fallback>
          <p:pic>
            <p:nvPicPr>
              <p:cNvPr id="3" name="Ink 2"/>
              <p:cNvPicPr/>
              <p:nvPr/>
            </p:nvPicPr>
            <p:blipFill>
              <a:blip r:embed="rId4"/>
              <a:stretch>
                <a:fillRect/>
              </a:stretch>
            </p:blipFill>
            <p:spPr>
              <a:xfrm>
                <a:off x="3540960" y="4682520"/>
                <a:ext cx="2842560" cy="455760"/>
              </a:xfrm>
              <a:prstGeom prst="rect">
                <a:avLst/>
              </a:prstGeom>
            </p:spPr>
          </p:pic>
        </mc:Fallback>
      </mc:AlternateContent>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52"/>
          <p:cNvSpPr txBox="1"/>
          <p:nvPr/>
        </p:nvSpPr>
        <p:spPr>
          <a:xfrm>
            <a:off x="577697" y="642992"/>
            <a:ext cx="7684134" cy="483234"/>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3600" b="1">
                <a:solidFill>
                  <a:schemeClr val="dk1"/>
                </a:solidFill>
                <a:latin typeface="Book Antiqua" panose="02040602050305030304"/>
                <a:ea typeface="Book Antiqua" panose="02040602050305030304"/>
                <a:cs typeface="Book Antiqua" panose="02040602050305030304"/>
                <a:sym typeface="Book Antiqua" panose="02040602050305030304"/>
              </a:rPr>
              <a:t>Box plot example showing an outlier</a:t>
            </a:r>
            <a:endParaRPr sz="36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681" name="Google Shape;681;p52"/>
          <p:cNvSpPr/>
          <p:nvPr/>
        </p:nvSpPr>
        <p:spPr>
          <a:xfrm>
            <a:off x="1057538" y="3522037"/>
            <a:ext cx="7014845" cy="2623820"/>
          </a:xfrm>
          <a:custGeom>
            <a:avLst/>
            <a:gdLst/>
            <a:ahLst/>
            <a:cxnLst/>
            <a:rect l="l" t="t" r="r" b="b"/>
            <a:pathLst>
              <a:path w="120000" h="120000" extrusionOk="0">
                <a:moveTo>
                  <a:pt x="0" y="119992"/>
                </a:moveTo>
                <a:lnTo>
                  <a:pt x="119998" y="119992"/>
                </a:lnTo>
                <a:lnTo>
                  <a:pt x="119998" y="0"/>
                </a:lnTo>
                <a:lnTo>
                  <a:pt x="0" y="0"/>
                </a:lnTo>
                <a:lnTo>
                  <a:pt x="0" y="119992"/>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82" name="Google Shape;682;p52"/>
          <p:cNvSpPr/>
          <p:nvPr/>
        </p:nvSpPr>
        <p:spPr>
          <a:xfrm>
            <a:off x="1057538" y="3522037"/>
            <a:ext cx="7014845" cy="2623820"/>
          </a:xfrm>
          <a:custGeom>
            <a:avLst/>
            <a:gdLst/>
            <a:ahLst/>
            <a:cxnLst/>
            <a:rect l="l" t="t" r="r" b="b"/>
            <a:pathLst>
              <a:path w="120000" h="120000" extrusionOk="0">
                <a:moveTo>
                  <a:pt x="0" y="119992"/>
                </a:moveTo>
                <a:lnTo>
                  <a:pt x="119998" y="119992"/>
                </a:lnTo>
                <a:lnTo>
                  <a:pt x="119998" y="0"/>
                </a:lnTo>
                <a:lnTo>
                  <a:pt x="0" y="0"/>
                </a:lnTo>
                <a:lnTo>
                  <a:pt x="0" y="119992"/>
                </a:lnTo>
                <a:close/>
              </a:path>
            </a:pathLst>
          </a:custGeom>
          <a:noFill/>
          <a:ln w="1785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83" name="Google Shape;683;p52"/>
          <p:cNvSpPr/>
          <p:nvPr/>
        </p:nvSpPr>
        <p:spPr>
          <a:xfrm>
            <a:off x="1319044" y="4982358"/>
            <a:ext cx="6505575" cy="0"/>
          </a:xfrm>
          <a:custGeom>
            <a:avLst/>
            <a:gdLst/>
            <a:ahLst/>
            <a:cxnLst/>
            <a:rect l="l" t="t" r="r" b="b"/>
            <a:pathLst>
              <a:path w="120000" h="120000" extrusionOk="0">
                <a:moveTo>
                  <a:pt x="0" y="0"/>
                </a:moveTo>
                <a:lnTo>
                  <a:pt x="119992" y="0"/>
                </a:lnTo>
              </a:path>
            </a:pathLst>
          </a:custGeom>
          <a:noFill/>
          <a:ln w="184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84" name="Google Shape;684;p52"/>
          <p:cNvSpPr/>
          <p:nvPr/>
        </p:nvSpPr>
        <p:spPr>
          <a:xfrm>
            <a:off x="1319044" y="5001459"/>
            <a:ext cx="0" cy="55880"/>
          </a:xfrm>
          <a:custGeom>
            <a:avLst/>
            <a:gdLst/>
            <a:ahLst/>
            <a:cxnLst/>
            <a:rect l="l" t="t" r="r" b="b"/>
            <a:pathLst>
              <a:path w="120000" h="120000" extrusionOk="0">
                <a:moveTo>
                  <a:pt x="0" y="0"/>
                </a:moveTo>
                <a:lnTo>
                  <a:pt x="0" y="119089"/>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85" name="Google Shape;685;p52"/>
          <p:cNvSpPr/>
          <p:nvPr/>
        </p:nvSpPr>
        <p:spPr>
          <a:xfrm>
            <a:off x="1533692"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86" name="Google Shape;686;p52"/>
          <p:cNvSpPr/>
          <p:nvPr/>
        </p:nvSpPr>
        <p:spPr>
          <a:xfrm>
            <a:off x="1748341"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87" name="Google Shape;687;p52"/>
          <p:cNvSpPr/>
          <p:nvPr/>
        </p:nvSpPr>
        <p:spPr>
          <a:xfrm>
            <a:off x="1976378"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88" name="Google Shape;688;p52"/>
          <p:cNvSpPr/>
          <p:nvPr/>
        </p:nvSpPr>
        <p:spPr>
          <a:xfrm>
            <a:off x="2191027"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89" name="Google Shape;689;p52"/>
          <p:cNvSpPr/>
          <p:nvPr/>
        </p:nvSpPr>
        <p:spPr>
          <a:xfrm>
            <a:off x="2405676" y="5001459"/>
            <a:ext cx="0" cy="55880"/>
          </a:xfrm>
          <a:custGeom>
            <a:avLst/>
            <a:gdLst/>
            <a:ahLst/>
            <a:cxnLst/>
            <a:rect l="l" t="t" r="r" b="b"/>
            <a:pathLst>
              <a:path w="120000" h="120000" extrusionOk="0">
                <a:moveTo>
                  <a:pt x="0" y="0"/>
                </a:moveTo>
                <a:lnTo>
                  <a:pt x="0" y="119089"/>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90" name="Google Shape;690;p52"/>
          <p:cNvSpPr/>
          <p:nvPr/>
        </p:nvSpPr>
        <p:spPr>
          <a:xfrm>
            <a:off x="2620324"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91" name="Google Shape;691;p52"/>
          <p:cNvSpPr/>
          <p:nvPr/>
        </p:nvSpPr>
        <p:spPr>
          <a:xfrm>
            <a:off x="2835062"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92" name="Google Shape;692;p52"/>
          <p:cNvSpPr/>
          <p:nvPr/>
        </p:nvSpPr>
        <p:spPr>
          <a:xfrm>
            <a:off x="3063010"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93" name="Google Shape;693;p52"/>
          <p:cNvSpPr/>
          <p:nvPr/>
        </p:nvSpPr>
        <p:spPr>
          <a:xfrm>
            <a:off x="3277213"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94" name="Google Shape;694;p52"/>
          <p:cNvSpPr/>
          <p:nvPr/>
        </p:nvSpPr>
        <p:spPr>
          <a:xfrm>
            <a:off x="3491951" y="5001459"/>
            <a:ext cx="0" cy="55880"/>
          </a:xfrm>
          <a:custGeom>
            <a:avLst/>
            <a:gdLst/>
            <a:ahLst/>
            <a:cxnLst/>
            <a:rect l="l" t="t" r="r" b="b"/>
            <a:pathLst>
              <a:path w="120000" h="120000" extrusionOk="0">
                <a:moveTo>
                  <a:pt x="0" y="0"/>
                </a:moveTo>
                <a:lnTo>
                  <a:pt x="0" y="119089"/>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95" name="Google Shape;695;p52"/>
          <p:cNvSpPr/>
          <p:nvPr/>
        </p:nvSpPr>
        <p:spPr>
          <a:xfrm>
            <a:off x="3706510"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96" name="Google Shape;696;p52"/>
          <p:cNvSpPr/>
          <p:nvPr/>
        </p:nvSpPr>
        <p:spPr>
          <a:xfrm>
            <a:off x="3921249"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97" name="Google Shape;697;p52"/>
          <p:cNvSpPr/>
          <p:nvPr/>
        </p:nvSpPr>
        <p:spPr>
          <a:xfrm>
            <a:off x="4149196"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98" name="Google Shape;698;p52"/>
          <p:cNvSpPr/>
          <p:nvPr/>
        </p:nvSpPr>
        <p:spPr>
          <a:xfrm>
            <a:off x="4363934"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99" name="Google Shape;699;p52"/>
          <p:cNvSpPr/>
          <p:nvPr/>
        </p:nvSpPr>
        <p:spPr>
          <a:xfrm>
            <a:off x="4578493" y="5001459"/>
            <a:ext cx="0" cy="55880"/>
          </a:xfrm>
          <a:custGeom>
            <a:avLst/>
            <a:gdLst/>
            <a:ahLst/>
            <a:cxnLst/>
            <a:rect l="l" t="t" r="r" b="b"/>
            <a:pathLst>
              <a:path w="120000" h="120000" extrusionOk="0">
                <a:moveTo>
                  <a:pt x="0" y="0"/>
                </a:moveTo>
                <a:lnTo>
                  <a:pt x="0" y="119089"/>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00" name="Google Shape;700;p52"/>
          <p:cNvSpPr/>
          <p:nvPr/>
        </p:nvSpPr>
        <p:spPr>
          <a:xfrm>
            <a:off x="4793232"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01" name="Google Shape;701;p52"/>
          <p:cNvSpPr/>
          <p:nvPr/>
        </p:nvSpPr>
        <p:spPr>
          <a:xfrm>
            <a:off x="5007791"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02" name="Google Shape;702;p52"/>
          <p:cNvSpPr/>
          <p:nvPr/>
        </p:nvSpPr>
        <p:spPr>
          <a:xfrm>
            <a:off x="5235381"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03" name="Google Shape;703;p52"/>
          <p:cNvSpPr/>
          <p:nvPr/>
        </p:nvSpPr>
        <p:spPr>
          <a:xfrm>
            <a:off x="5450120"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04" name="Google Shape;704;p52"/>
          <p:cNvSpPr/>
          <p:nvPr/>
        </p:nvSpPr>
        <p:spPr>
          <a:xfrm>
            <a:off x="5664679" y="5001459"/>
            <a:ext cx="0" cy="55880"/>
          </a:xfrm>
          <a:custGeom>
            <a:avLst/>
            <a:gdLst/>
            <a:ahLst/>
            <a:cxnLst/>
            <a:rect l="l" t="t" r="r" b="b"/>
            <a:pathLst>
              <a:path w="120000" h="120000" extrusionOk="0">
                <a:moveTo>
                  <a:pt x="0" y="0"/>
                </a:moveTo>
                <a:lnTo>
                  <a:pt x="0" y="119089"/>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05" name="Google Shape;705;p52"/>
          <p:cNvSpPr/>
          <p:nvPr/>
        </p:nvSpPr>
        <p:spPr>
          <a:xfrm>
            <a:off x="5879417"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06" name="Google Shape;706;p52"/>
          <p:cNvSpPr/>
          <p:nvPr/>
        </p:nvSpPr>
        <p:spPr>
          <a:xfrm>
            <a:off x="6093977"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07" name="Google Shape;707;p52"/>
          <p:cNvSpPr/>
          <p:nvPr/>
        </p:nvSpPr>
        <p:spPr>
          <a:xfrm>
            <a:off x="6322103"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08" name="Google Shape;708;p52"/>
          <p:cNvSpPr/>
          <p:nvPr/>
        </p:nvSpPr>
        <p:spPr>
          <a:xfrm>
            <a:off x="6536663"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09" name="Google Shape;709;p52"/>
          <p:cNvSpPr/>
          <p:nvPr/>
        </p:nvSpPr>
        <p:spPr>
          <a:xfrm>
            <a:off x="6751401" y="5001459"/>
            <a:ext cx="0" cy="55880"/>
          </a:xfrm>
          <a:custGeom>
            <a:avLst/>
            <a:gdLst/>
            <a:ahLst/>
            <a:cxnLst/>
            <a:rect l="l" t="t" r="r" b="b"/>
            <a:pathLst>
              <a:path w="120000" h="120000" extrusionOk="0">
                <a:moveTo>
                  <a:pt x="0" y="0"/>
                </a:moveTo>
                <a:lnTo>
                  <a:pt x="0" y="119089"/>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0" name="Google Shape;710;p52"/>
          <p:cNvSpPr/>
          <p:nvPr/>
        </p:nvSpPr>
        <p:spPr>
          <a:xfrm>
            <a:off x="6965960"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1" name="Google Shape;711;p52"/>
          <p:cNvSpPr/>
          <p:nvPr/>
        </p:nvSpPr>
        <p:spPr>
          <a:xfrm>
            <a:off x="7180163"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2" name="Google Shape;712;p52"/>
          <p:cNvSpPr/>
          <p:nvPr/>
        </p:nvSpPr>
        <p:spPr>
          <a:xfrm>
            <a:off x="7408110"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3" name="Google Shape;713;p52"/>
          <p:cNvSpPr/>
          <p:nvPr/>
        </p:nvSpPr>
        <p:spPr>
          <a:xfrm>
            <a:off x="7622848" y="5001459"/>
            <a:ext cx="0" cy="37465"/>
          </a:xfrm>
          <a:custGeom>
            <a:avLst/>
            <a:gdLst/>
            <a:ahLst/>
            <a:cxnLst/>
            <a:rect l="l" t="t" r="r" b="b"/>
            <a:pathLst>
              <a:path w="120000" h="120000" extrusionOk="0">
                <a:moveTo>
                  <a:pt x="0" y="118417"/>
                </a:moveTo>
                <a:lnTo>
                  <a:pt x="0" y="0"/>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4" name="Google Shape;714;p52"/>
          <p:cNvSpPr/>
          <p:nvPr/>
        </p:nvSpPr>
        <p:spPr>
          <a:xfrm>
            <a:off x="7837586" y="5001459"/>
            <a:ext cx="0" cy="55880"/>
          </a:xfrm>
          <a:custGeom>
            <a:avLst/>
            <a:gdLst/>
            <a:ahLst/>
            <a:cxnLst/>
            <a:rect l="l" t="t" r="r" b="b"/>
            <a:pathLst>
              <a:path w="120000" h="120000" extrusionOk="0">
                <a:moveTo>
                  <a:pt x="0" y="0"/>
                </a:moveTo>
                <a:lnTo>
                  <a:pt x="0" y="119089"/>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5" name="Google Shape;715;p52"/>
          <p:cNvSpPr/>
          <p:nvPr/>
        </p:nvSpPr>
        <p:spPr>
          <a:xfrm>
            <a:off x="1319044" y="4610192"/>
            <a:ext cx="415925" cy="0"/>
          </a:xfrm>
          <a:custGeom>
            <a:avLst/>
            <a:gdLst/>
            <a:ahLst/>
            <a:cxnLst/>
            <a:rect l="l" t="t" r="r" b="b"/>
            <a:pathLst>
              <a:path w="120000" h="120000" extrusionOk="0">
                <a:moveTo>
                  <a:pt x="0" y="0"/>
                </a:moveTo>
                <a:lnTo>
                  <a:pt x="119995" y="0"/>
                </a:lnTo>
              </a:path>
            </a:pathLst>
          </a:custGeom>
          <a:noFill/>
          <a:ln w="184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6" name="Google Shape;716;p52"/>
          <p:cNvSpPr/>
          <p:nvPr/>
        </p:nvSpPr>
        <p:spPr>
          <a:xfrm>
            <a:off x="1748341" y="4443210"/>
            <a:ext cx="0" cy="353060"/>
          </a:xfrm>
          <a:custGeom>
            <a:avLst/>
            <a:gdLst/>
            <a:ahLst/>
            <a:cxnLst/>
            <a:rect l="l" t="t" r="r" b="b"/>
            <a:pathLst>
              <a:path w="120000" h="120000" extrusionOk="0">
                <a:moveTo>
                  <a:pt x="0" y="0"/>
                </a:moveTo>
                <a:lnTo>
                  <a:pt x="0" y="120001"/>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7" name="Google Shape;717;p52"/>
          <p:cNvSpPr/>
          <p:nvPr/>
        </p:nvSpPr>
        <p:spPr>
          <a:xfrm>
            <a:off x="1748341" y="4424109"/>
            <a:ext cx="644525" cy="0"/>
          </a:xfrm>
          <a:custGeom>
            <a:avLst/>
            <a:gdLst/>
            <a:ahLst/>
            <a:cxnLst/>
            <a:rect l="l" t="t" r="r" b="b"/>
            <a:pathLst>
              <a:path w="120000" h="120000" extrusionOk="0">
                <a:moveTo>
                  <a:pt x="0" y="0"/>
                </a:moveTo>
                <a:lnTo>
                  <a:pt x="119892" y="0"/>
                </a:lnTo>
              </a:path>
            </a:pathLst>
          </a:custGeom>
          <a:noFill/>
          <a:ln w="184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8" name="Google Shape;718;p52"/>
          <p:cNvSpPr/>
          <p:nvPr/>
        </p:nvSpPr>
        <p:spPr>
          <a:xfrm>
            <a:off x="1976378" y="4424109"/>
            <a:ext cx="0" cy="372745"/>
          </a:xfrm>
          <a:custGeom>
            <a:avLst/>
            <a:gdLst/>
            <a:ahLst/>
            <a:cxnLst/>
            <a:rect l="l" t="t" r="r" b="b"/>
            <a:pathLst>
              <a:path w="120000" h="120000" extrusionOk="0">
                <a:moveTo>
                  <a:pt x="0" y="0"/>
                </a:moveTo>
                <a:lnTo>
                  <a:pt x="0" y="119813"/>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9" name="Google Shape;719;p52"/>
          <p:cNvSpPr/>
          <p:nvPr/>
        </p:nvSpPr>
        <p:spPr>
          <a:xfrm>
            <a:off x="2405676" y="4424109"/>
            <a:ext cx="0" cy="353695"/>
          </a:xfrm>
          <a:custGeom>
            <a:avLst/>
            <a:gdLst/>
            <a:ahLst/>
            <a:cxnLst/>
            <a:rect l="l" t="t" r="r" b="b"/>
            <a:pathLst>
              <a:path w="120000" h="120000" extrusionOk="0">
                <a:moveTo>
                  <a:pt x="0" y="0"/>
                </a:moveTo>
                <a:lnTo>
                  <a:pt x="0" y="119995"/>
                </a:lnTo>
              </a:path>
            </a:pathLst>
          </a:custGeom>
          <a:noFill/>
          <a:ln w="133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20" name="Google Shape;720;p52"/>
          <p:cNvSpPr/>
          <p:nvPr/>
        </p:nvSpPr>
        <p:spPr>
          <a:xfrm>
            <a:off x="2405676" y="4610192"/>
            <a:ext cx="871855" cy="0"/>
          </a:xfrm>
          <a:custGeom>
            <a:avLst/>
            <a:gdLst/>
            <a:ahLst/>
            <a:cxnLst/>
            <a:rect l="l" t="t" r="r" b="b"/>
            <a:pathLst>
              <a:path w="120000" h="120000" extrusionOk="0">
                <a:moveTo>
                  <a:pt x="0" y="0"/>
                </a:moveTo>
                <a:lnTo>
                  <a:pt x="119956" y="0"/>
                </a:lnTo>
              </a:path>
            </a:pathLst>
          </a:custGeom>
          <a:noFill/>
          <a:ln w="184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21" name="Google Shape;721;p52"/>
          <p:cNvSpPr/>
          <p:nvPr/>
        </p:nvSpPr>
        <p:spPr>
          <a:xfrm>
            <a:off x="1761729" y="4796275"/>
            <a:ext cx="644525" cy="0"/>
          </a:xfrm>
          <a:custGeom>
            <a:avLst/>
            <a:gdLst/>
            <a:ahLst/>
            <a:cxnLst/>
            <a:rect l="l" t="t" r="r" b="b"/>
            <a:pathLst>
              <a:path w="120000" h="120000" extrusionOk="0">
                <a:moveTo>
                  <a:pt x="119892" y="0"/>
                </a:moveTo>
                <a:lnTo>
                  <a:pt x="0" y="0"/>
                </a:lnTo>
              </a:path>
            </a:pathLst>
          </a:custGeom>
          <a:noFill/>
          <a:ln w="184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22" name="Google Shape;722;p52"/>
          <p:cNvSpPr/>
          <p:nvPr/>
        </p:nvSpPr>
        <p:spPr>
          <a:xfrm>
            <a:off x="7133395" y="4582605"/>
            <a:ext cx="66675" cy="91440"/>
          </a:xfrm>
          <a:custGeom>
            <a:avLst/>
            <a:gdLst/>
            <a:ahLst/>
            <a:cxnLst/>
            <a:rect l="l" t="t" r="r" b="b"/>
            <a:pathLst>
              <a:path w="120000" h="120000" extrusionOk="0">
                <a:moveTo>
                  <a:pt x="0" y="49139"/>
                </a:moveTo>
                <a:lnTo>
                  <a:pt x="2861" y="76062"/>
                </a:lnTo>
                <a:lnTo>
                  <a:pt x="10606" y="96795"/>
                </a:lnTo>
                <a:lnTo>
                  <a:pt x="21962" y="111335"/>
                </a:lnTo>
                <a:lnTo>
                  <a:pt x="35662" y="119686"/>
                </a:lnTo>
                <a:lnTo>
                  <a:pt x="63924" y="118519"/>
                </a:lnTo>
                <a:lnTo>
                  <a:pt x="86049" y="112776"/>
                </a:lnTo>
                <a:lnTo>
                  <a:pt x="102432" y="102523"/>
                </a:lnTo>
                <a:lnTo>
                  <a:pt x="113466" y="87829"/>
                </a:lnTo>
                <a:lnTo>
                  <a:pt x="119546" y="68757"/>
                </a:lnTo>
                <a:lnTo>
                  <a:pt x="117671" y="45538"/>
                </a:lnTo>
                <a:lnTo>
                  <a:pt x="110281" y="26895"/>
                </a:lnTo>
                <a:lnTo>
                  <a:pt x="97414" y="12985"/>
                </a:lnTo>
                <a:lnTo>
                  <a:pt x="79109" y="3968"/>
                </a:lnTo>
                <a:lnTo>
                  <a:pt x="55406" y="0"/>
                </a:lnTo>
                <a:lnTo>
                  <a:pt x="32678" y="4422"/>
                </a:lnTo>
                <a:lnTo>
                  <a:pt x="14693" y="16307"/>
                </a:lnTo>
                <a:lnTo>
                  <a:pt x="3246" y="33136"/>
                </a:lnTo>
                <a:lnTo>
                  <a:pt x="0" y="49139"/>
                </a:lnTo>
                <a:close/>
              </a:path>
            </a:pathLst>
          </a:custGeom>
          <a:noFill/>
          <a:ln w="1515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23" name="Google Shape;723;p52"/>
          <p:cNvSpPr txBox="1"/>
          <p:nvPr/>
        </p:nvSpPr>
        <p:spPr>
          <a:xfrm>
            <a:off x="3384550" y="5227955"/>
            <a:ext cx="322580" cy="39306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750">
                <a:solidFill>
                  <a:schemeClr val="dk1"/>
                </a:solidFill>
                <a:latin typeface="Arial" panose="020B0604020202020204"/>
                <a:ea typeface="Arial" panose="020B0604020202020204"/>
                <a:cs typeface="Arial" panose="020B0604020202020204"/>
                <a:sym typeface="Arial" panose="020B0604020202020204"/>
              </a:rPr>
              <a:t>10</a:t>
            </a:r>
            <a:endParaRPr sz="1750">
              <a:solidFill>
                <a:schemeClr val="dk1"/>
              </a:solidFill>
              <a:latin typeface="Arial" panose="020B0604020202020204"/>
              <a:ea typeface="Arial" panose="020B0604020202020204"/>
              <a:cs typeface="Arial" panose="020B0604020202020204"/>
              <a:sym typeface="Arial" panose="020B0604020202020204"/>
            </a:endParaRPr>
          </a:p>
        </p:txBody>
      </p:sp>
      <p:sp>
        <p:nvSpPr>
          <p:cNvPr id="724" name="Google Shape;724;p52"/>
          <p:cNvSpPr txBox="1"/>
          <p:nvPr/>
        </p:nvSpPr>
        <p:spPr>
          <a:xfrm>
            <a:off x="4076340" y="5207910"/>
            <a:ext cx="984885" cy="269304"/>
          </a:xfrm>
          <a:prstGeom prst="rect">
            <a:avLst/>
          </a:prstGeom>
          <a:noFill/>
          <a:ln>
            <a:noFill/>
          </a:ln>
        </p:spPr>
        <p:txBody>
          <a:bodyPr spcFirstLastPara="1" wrap="square" lIns="0" tIns="0" rIns="0" bIns="0" anchor="t" anchorCtr="0">
            <a:noAutofit/>
          </a:bodyPr>
          <a:lstStyle/>
          <a:p>
            <a:pPr marL="5080" marR="0" lvl="0" indent="0" algn="ctr" rtl="0">
              <a:lnSpc>
                <a:spcPct val="100000"/>
              </a:lnSpc>
              <a:spcBef>
                <a:spcPts val="0"/>
              </a:spcBef>
              <a:spcAft>
                <a:spcPts val="0"/>
              </a:spcAft>
              <a:buNone/>
            </a:pPr>
            <a:r>
              <a:rPr lang="en-US" sz="1750">
                <a:solidFill>
                  <a:schemeClr val="dk1"/>
                </a:solidFill>
                <a:latin typeface="Arial" panose="020B0604020202020204"/>
                <a:ea typeface="Arial" panose="020B0604020202020204"/>
                <a:cs typeface="Arial" panose="020B0604020202020204"/>
                <a:sym typeface="Arial" panose="020B0604020202020204"/>
              </a:rPr>
              <a:t>15</a:t>
            </a:r>
            <a:endParaRPr sz="1750">
              <a:solidFill>
                <a:schemeClr val="dk1"/>
              </a:solidFill>
              <a:latin typeface="Arial" panose="020B0604020202020204"/>
              <a:ea typeface="Arial" panose="020B0604020202020204"/>
              <a:cs typeface="Arial" panose="020B0604020202020204"/>
              <a:sym typeface="Arial" panose="020B0604020202020204"/>
            </a:endParaRPr>
          </a:p>
        </p:txBody>
      </p:sp>
      <p:sp>
        <p:nvSpPr>
          <p:cNvPr id="725" name="Google Shape;725;p52"/>
          <p:cNvSpPr txBox="1"/>
          <p:nvPr/>
        </p:nvSpPr>
        <p:spPr>
          <a:xfrm>
            <a:off x="5551805" y="5207635"/>
            <a:ext cx="327660" cy="41275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750">
                <a:solidFill>
                  <a:schemeClr val="dk1"/>
                </a:solidFill>
                <a:latin typeface="Arial" panose="020B0604020202020204"/>
                <a:ea typeface="Arial" panose="020B0604020202020204"/>
                <a:cs typeface="Arial" panose="020B0604020202020204"/>
                <a:sym typeface="Arial" panose="020B0604020202020204"/>
              </a:rPr>
              <a:t>20</a:t>
            </a:r>
            <a:endParaRPr sz="1750">
              <a:solidFill>
                <a:schemeClr val="dk1"/>
              </a:solidFill>
              <a:latin typeface="Arial" panose="020B0604020202020204"/>
              <a:ea typeface="Arial" panose="020B0604020202020204"/>
              <a:cs typeface="Arial" panose="020B0604020202020204"/>
              <a:sym typeface="Arial" panose="020B0604020202020204"/>
            </a:endParaRPr>
          </a:p>
        </p:txBody>
      </p:sp>
      <p:sp>
        <p:nvSpPr>
          <p:cNvPr id="726" name="Google Shape;726;p52"/>
          <p:cNvSpPr txBox="1"/>
          <p:nvPr/>
        </p:nvSpPr>
        <p:spPr>
          <a:xfrm>
            <a:off x="6637655" y="5207635"/>
            <a:ext cx="328930" cy="41211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750">
                <a:solidFill>
                  <a:schemeClr val="dk1"/>
                </a:solidFill>
                <a:latin typeface="Arial" panose="020B0604020202020204"/>
                <a:ea typeface="Arial" panose="020B0604020202020204"/>
                <a:cs typeface="Arial" panose="020B0604020202020204"/>
                <a:sym typeface="Arial" panose="020B0604020202020204"/>
              </a:rPr>
              <a:t>25</a:t>
            </a:r>
            <a:endParaRPr sz="1750">
              <a:solidFill>
                <a:schemeClr val="dk1"/>
              </a:solidFill>
              <a:latin typeface="Arial" panose="020B0604020202020204"/>
              <a:ea typeface="Arial" panose="020B0604020202020204"/>
              <a:cs typeface="Arial" panose="020B0604020202020204"/>
              <a:sym typeface="Arial" panose="020B0604020202020204"/>
            </a:endParaRPr>
          </a:p>
        </p:txBody>
      </p:sp>
      <p:sp>
        <p:nvSpPr>
          <p:cNvPr id="727" name="Google Shape;727;p52"/>
          <p:cNvSpPr txBox="1"/>
          <p:nvPr/>
        </p:nvSpPr>
        <p:spPr>
          <a:xfrm>
            <a:off x="7724140" y="5207635"/>
            <a:ext cx="348615" cy="412115"/>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750">
                <a:solidFill>
                  <a:schemeClr val="dk1"/>
                </a:solidFill>
                <a:latin typeface="Arial" panose="020B0604020202020204"/>
                <a:ea typeface="Arial" panose="020B0604020202020204"/>
                <a:cs typeface="Arial" panose="020B0604020202020204"/>
                <a:sym typeface="Arial" panose="020B0604020202020204"/>
              </a:rPr>
              <a:t>30</a:t>
            </a:r>
            <a:endParaRPr sz="1750">
              <a:solidFill>
                <a:schemeClr val="dk1"/>
              </a:solidFill>
              <a:latin typeface="Arial" panose="020B0604020202020204"/>
              <a:ea typeface="Arial" panose="020B0604020202020204"/>
              <a:cs typeface="Arial" panose="020B0604020202020204"/>
              <a:sym typeface="Arial" panose="020B0604020202020204"/>
            </a:endParaRPr>
          </a:p>
        </p:txBody>
      </p:sp>
      <p:sp>
        <p:nvSpPr>
          <p:cNvPr id="728" name="Google Shape;728;p52"/>
          <p:cNvSpPr/>
          <p:nvPr/>
        </p:nvSpPr>
        <p:spPr>
          <a:xfrm>
            <a:off x="1057538" y="3522037"/>
            <a:ext cx="7014845" cy="2623820"/>
          </a:xfrm>
          <a:custGeom>
            <a:avLst/>
            <a:gdLst/>
            <a:ahLst/>
            <a:cxnLst/>
            <a:rect l="l" t="t" r="r" b="b"/>
            <a:pathLst>
              <a:path w="120000" h="120000" extrusionOk="0">
                <a:moveTo>
                  <a:pt x="0" y="119992"/>
                </a:moveTo>
                <a:lnTo>
                  <a:pt x="119998" y="119992"/>
                </a:lnTo>
                <a:lnTo>
                  <a:pt x="119998" y="0"/>
                </a:lnTo>
                <a:lnTo>
                  <a:pt x="0" y="0"/>
                </a:lnTo>
                <a:lnTo>
                  <a:pt x="0" y="119992"/>
                </a:lnTo>
                <a:close/>
              </a:path>
            </a:pathLst>
          </a:custGeom>
          <a:noFill/>
          <a:ln w="1785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29" name="Google Shape;729;p52"/>
          <p:cNvSpPr txBox="1"/>
          <p:nvPr/>
        </p:nvSpPr>
        <p:spPr>
          <a:xfrm>
            <a:off x="688340" y="1759585"/>
            <a:ext cx="7573645" cy="1695450"/>
          </a:xfrm>
          <a:prstGeom prst="rect">
            <a:avLst/>
          </a:prstGeom>
          <a:noFill/>
          <a:ln>
            <a:noFill/>
          </a:ln>
        </p:spPr>
        <p:txBody>
          <a:bodyPr spcFirstLastPara="1" wrap="square" lIns="0" tIns="0" rIns="0" bIns="0" anchor="t" anchorCtr="0">
            <a:noAutofit/>
          </a:bodyPr>
          <a:lstStyle/>
          <a:p>
            <a:pPr marL="355600" marR="0" lvl="0" indent="-342900" algn="l" rtl="0">
              <a:lnSpc>
                <a:spcPct val="100000"/>
              </a:lnSpc>
              <a:spcBef>
                <a:spcPts val="0"/>
              </a:spcBef>
              <a:spcAft>
                <a:spcPts val="0"/>
              </a:spcAft>
              <a:buClr>
                <a:schemeClr val="dk1"/>
              </a:buClr>
              <a:buSzPts val="2400"/>
              <a:buFont typeface="Arial" panose="020B0604020202020204"/>
              <a:buChar char="•"/>
            </a:pPr>
            <a:r>
              <a:rPr lang="en-US" sz="2400">
                <a:solidFill>
                  <a:schemeClr val="dk1"/>
                </a:solidFill>
                <a:latin typeface="Arial" panose="020B0604020202020204"/>
                <a:ea typeface="Arial" panose="020B0604020202020204"/>
                <a:cs typeface="Arial" panose="020B0604020202020204"/>
                <a:sym typeface="Arial" panose="020B0604020202020204"/>
              </a:rPr>
              <a:t>The boxplot below of the same data shows the</a:t>
            </a:r>
          </a:p>
          <a:p>
            <a:pPr marL="355600" marR="0" lvl="0" indent="0" algn="l" rtl="0">
              <a:lnSpc>
                <a:spcPct val="100000"/>
              </a:lnSpc>
              <a:spcBef>
                <a:spcPts val="0"/>
              </a:spcBef>
              <a:spcAft>
                <a:spcPts val="0"/>
              </a:spcAft>
              <a:buNone/>
            </a:pPr>
            <a:r>
              <a:rPr lang="en-US" sz="2400">
                <a:solidFill>
                  <a:schemeClr val="dk1"/>
                </a:solidFill>
                <a:latin typeface="Arial" panose="020B0604020202020204"/>
                <a:ea typeface="Arial" panose="020B0604020202020204"/>
                <a:cs typeface="Arial" panose="020B0604020202020204"/>
                <a:sym typeface="Arial" panose="020B0604020202020204"/>
              </a:rPr>
              <a:t>outlier value of 27 plotted separately</a:t>
            </a:r>
          </a:p>
          <a:p>
            <a:pPr marL="355600" marR="5080" lvl="0" indent="-342900" algn="l" rtl="0">
              <a:lnSpc>
                <a:spcPct val="100000"/>
              </a:lnSpc>
              <a:spcBef>
                <a:spcPts val="1680"/>
              </a:spcBef>
              <a:spcAft>
                <a:spcPts val="0"/>
              </a:spcAft>
              <a:buClr>
                <a:schemeClr val="dk1"/>
              </a:buClr>
              <a:buSzPts val="2400"/>
              <a:buFont typeface="Arial" panose="020B0604020202020204"/>
              <a:buChar char="•"/>
            </a:pPr>
            <a:r>
              <a:rPr lang="en-US" sz="2400">
                <a:solidFill>
                  <a:schemeClr val="dk1"/>
                </a:solidFill>
                <a:latin typeface="Arial" panose="020B0604020202020204"/>
                <a:ea typeface="Arial" panose="020B0604020202020204"/>
                <a:cs typeface="Arial" panose="020B0604020202020204"/>
                <a:sym typeface="Arial" panose="020B0604020202020204"/>
              </a:rPr>
              <a:t>A value is considered an outlier if it is more than 1.5 times the interquartile range below Q</a:t>
            </a:r>
            <a:r>
              <a:rPr lang="en-US" sz="2400" baseline="-25000">
                <a:solidFill>
                  <a:schemeClr val="dk1"/>
                </a:solidFill>
                <a:latin typeface="Arial" panose="020B0604020202020204"/>
                <a:ea typeface="Arial" panose="020B0604020202020204"/>
                <a:cs typeface="Arial" panose="020B0604020202020204"/>
                <a:sym typeface="Arial" panose="020B0604020202020204"/>
              </a:rPr>
              <a:t>1 </a:t>
            </a:r>
            <a:r>
              <a:rPr lang="en-US" sz="2400">
                <a:solidFill>
                  <a:schemeClr val="dk1"/>
                </a:solidFill>
                <a:latin typeface="Arial" panose="020B0604020202020204"/>
                <a:ea typeface="Arial" panose="020B0604020202020204"/>
                <a:cs typeface="Arial" panose="020B0604020202020204"/>
                <a:sym typeface="Arial" panose="020B0604020202020204"/>
              </a:rPr>
              <a:t>or above Q</a:t>
            </a:r>
            <a:r>
              <a:rPr lang="en-US" sz="2400" baseline="-25000">
                <a:solidFill>
                  <a:schemeClr val="dk1"/>
                </a:solidFill>
                <a:latin typeface="Arial" panose="020B0604020202020204"/>
                <a:ea typeface="Arial" panose="020B0604020202020204"/>
                <a:cs typeface="Arial" panose="020B0604020202020204"/>
                <a:sym typeface="Arial" panose="020B0604020202020204"/>
              </a:rPr>
              <a:t>3</a:t>
            </a:r>
            <a:endParaRPr sz="2400" baseline="-25000">
              <a:solidFill>
                <a:schemeClr val="dk1"/>
              </a:solidFill>
              <a:latin typeface="Arial" panose="020B0604020202020204"/>
              <a:ea typeface="Arial" panose="020B0604020202020204"/>
              <a:cs typeface="Arial" panose="020B0604020202020204"/>
              <a:sym typeface="Arial" panose="020B0604020202020204"/>
            </a:endParaRPr>
          </a:p>
        </p:txBody>
      </p:sp>
      <p:sp>
        <p:nvSpPr>
          <p:cNvPr id="730" name="Google Shape;730;p52"/>
          <p:cNvSpPr txBox="1"/>
          <p:nvPr/>
        </p:nvSpPr>
        <p:spPr>
          <a:xfrm>
            <a:off x="1259487" y="5207910"/>
            <a:ext cx="115570" cy="24892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750">
                <a:solidFill>
                  <a:schemeClr val="dk1"/>
                </a:solidFill>
                <a:latin typeface="Arial" panose="020B0604020202020204"/>
                <a:ea typeface="Arial" panose="020B0604020202020204"/>
                <a:cs typeface="Arial" panose="020B0604020202020204"/>
                <a:sym typeface="Arial" panose="020B0604020202020204"/>
              </a:rPr>
              <a:t>0</a:t>
            </a:r>
            <a:endParaRPr sz="1750">
              <a:solidFill>
                <a:schemeClr val="dk1"/>
              </a:solidFill>
              <a:latin typeface="Arial" panose="020B0604020202020204"/>
              <a:ea typeface="Arial" panose="020B0604020202020204"/>
              <a:cs typeface="Arial" panose="020B0604020202020204"/>
              <a:sym typeface="Arial" panose="020B0604020202020204"/>
            </a:endParaRPr>
          </a:p>
        </p:txBody>
      </p:sp>
      <p:sp>
        <p:nvSpPr>
          <p:cNvPr id="731" name="Google Shape;731;p52"/>
          <p:cNvSpPr txBox="1"/>
          <p:nvPr/>
        </p:nvSpPr>
        <p:spPr>
          <a:xfrm>
            <a:off x="2346119" y="5207910"/>
            <a:ext cx="115570" cy="24892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750">
                <a:solidFill>
                  <a:schemeClr val="dk1"/>
                </a:solidFill>
                <a:latin typeface="Arial" panose="020B0604020202020204"/>
                <a:ea typeface="Arial" panose="020B0604020202020204"/>
                <a:cs typeface="Arial" panose="020B0604020202020204"/>
                <a:sym typeface="Arial" panose="020B0604020202020204"/>
              </a:rPr>
              <a:t>5</a:t>
            </a:r>
            <a:endParaRPr sz="1750">
              <a:solidFill>
                <a:schemeClr val="dk1"/>
              </a:solidFill>
              <a:latin typeface="Arial" panose="020B0604020202020204"/>
              <a:ea typeface="Arial" panose="020B0604020202020204"/>
              <a:cs typeface="Arial" panose="020B0604020202020204"/>
              <a:sym typeface="Arial" panose="020B06040202020202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413080" y="3655440"/>
              <a:ext cx="5035320" cy="1238040"/>
            </p14:xfrm>
          </p:contentPart>
        </mc:Choice>
        <mc:Fallback>
          <p:pic>
            <p:nvPicPr>
              <p:cNvPr id="2" name="Ink 1"/>
              <p:cNvPicPr/>
              <p:nvPr/>
            </p:nvPicPr>
            <p:blipFill>
              <a:blip r:embed="rId4"/>
              <a:stretch>
                <a:fillRect/>
              </a:stretch>
            </p:blipFill>
            <p:spPr>
              <a:xfrm>
                <a:off x="2405880" y="3647880"/>
                <a:ext cx="5049360" cy="1251360"/>
              </a:xfrm>
              <a:prstGeom prst="rect">
                <a:avLst/>
              </a:prstGeom>
            </p:spPr>
          </p:pic>
        </mc:Fallback>
      </mc:AlternateContent>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54"/>
          <p:cNvSpPr txBox="1">
            <a:spLocks noGrp="1"/>
          </p:cNvSpPr>
          <p:nvPr>
            <p:ph type="title"/>
          </p:nvPr>
        </p:nvSpPr>
        <p:spPr>
          <a:xfrm>
            <a:off x="0" y="228600"/>
            <a:ext cx="9144000" cy="7620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3200" b="1" i="0" u="none" strike="noStrike" cap="none">
                <a:solidFill>
                  <a:srgbClr val="170981"/>
                </a:solidFill>
                <a:latin typeface="Book Antiqua" panose="02040602050305030304"/>
                <a:ea typeface="Book Antiqua" panose="02040602050305030304"/>
                <a:cs typeface="Book Antiqua" panose="02040602050305030304"/>
                <a:sym typeface="Book Antiqua" panose="02040602050305030304"/>
              </a:rPr>
              <a:t>Graphic Displays of Basic Statistical Descriptions</a:t>
            </a:r>
          </a:p>
        </p:txBody>
      </p:sp>
      <p:sp>
        <p:nvSpPr>
          <p:cNvPr id="745" name="Google Shape;745;p54"/>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None/>
            </a:pPr>
            <a:r>
              <a:rPr lang="en-US" sz="24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Boxplot</a:t>
            </a: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 graphic display of five-number summary</a:t>
            </a:r>
          </a:p>
          <a:p>
            <a:pPr marL="0" marR="0" lvl="0" indent="0" algn="l" rtl="0">
              <a:lnSpc>
                <a:spcPct val="140000"/>
              </a:lnSpc>
              <a:spcBef>
                <a:spcPts val="0"/>
              </a:spcBef>
              <a:spcAft>
                <a:spcPts val="0"/>
              </a:spcAft>
              <a:buNone/>
            </a:pPr>
            <a:r>
              <a:rPr lang="en-US" sz="24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Histogram</a:t>
            </a: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 x-axis are values, y-axis repres. frequencies </a:t>
            </a:r>
          </a:p>
          <a:p>
            <a:pPr marL="0" marR="0" lvl="0" indent="0" algn="l" rtl="0">
              <a:lnSpc>
                <a:spcPct val="140000"/>
              </a:lnSpc>
              <a:spcBef>
                <a:spcPts val="0"/>
              </a:spcBef>
              <a:spcAft>
                <a:spcPts val="0"/>
              </a:spcAft>
              <a:buNone/>
            </a:pPr>
            <a:r>
              <a:rPr lang="en-US" sz="24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Quantile plot</a:t>
            </a: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  each value </a:t>
            </a:r>
            <a:r>
              <a:rPr lang="en-US" sz="2400" b="0" i="1"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x</a:t>
            </a:r>
            <a:r>
              <a:rPr lang="en-US" sz="2400" b="0" i="1" u="none" strike="noStrike" cap="none" baseline="-25000">
                <a:solidFill>
                  <a:schemeClr val="dk1"/>
                </a:solidFill>
                <a:latin typeface="Book Antiqua" panose="02040602050305030304"/>
                <a:ea typeface="Book Antiqua" panose="02040602050305030304"/>
                <a:cs typeface="Book Antiqua" panose="02040602050305030304"/>
                <a:sym typeface="Book Antiqua" panose="02040602050305030304"/>
              </a:rPr>
              <a:t>i</a:t>
            </a:r>
            <a:r>
              <a:rPr lang="en-US" sz="2400" b="0" i="0" u="none" strike="noStrike" cap="none" baseline="-25000">
                <a:solidFill>
                  <a:schemeClr val="dk1"/>
                </a:solidFill>
                <a:latin typeface="Book Antiqua" panose="02040602050305030304"/>
                <a:ea typeface="Book Antiqua" panose="02040602050305030304"/>
                <a:cs typeface="Book Antiqua" panose="02040602050305030304"/>
                <a:sym typeface="Book Antiqua" panose="02040602050305030304"/>
              </a:rPr>
              <a:t>  </a:t>
            </a: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is paired with </a:t>
            </a:r>
            <a:r>
              <a:rPr lang="en-US" sz="2400" b="0" i="1"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f</a:t>
            </a:r>
            <a:r>
              <a:rPr lang="en-US" sz="2400" b="0" i="1" u="none" strike="noStrike" cap="none" baseline="-25000">
                <a:solidFill>
                  <a:schemeClr val="dk1"/>
                </a:solidFill>
                <a:latin typeface="Book Antiqua" panose="02040602050305030304"/>
                <a:ea typeface="Book Antiqua" panose="02040602050305030304"/>
                <a:cs typeface="Book Antiqua" panose="02040602050305030304"/>
                <a:sym typeface="Book Antiqua" panose="02040602050305030304"/>
              </a:rPr>
              <a:t>i </a:t>
            </a: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 indicating that approximately 100 </a:t>
            </a:r>
            <a:r>
              <a:rPr lang="en-US" sz="2400" b="0" i="1"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f</a:t>
            </a:r>
            <a:r>
              <a:rPr lang="en-US" sz="2400" b="0" i="1" u="none" strike="noStrike" cap="none" baseline="-25000">
                <a:solidFill>
                  <a:schemeClr val="dk1"/>
                </a:solidFill>
                <a:latin typeface="Book Antiqua" panose="02040602050305030304"/>
                <a:ea typeface="Book Antiqua" panose="02040602050305030304"/>
                <a:cs typeface="Book Antiqua" panose="02040602050305030304"/>
                <a:sym typeface="Book Antiqua" panose="02040602050305030304"/>
              </a:rPr>
              <a:t>i </a:t>
            </a: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 of data  are ≤ </a:t>
            </a:r>
            <a:r>
              <a:rPr lang="en-US" sz="2400" b="0" i="1"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x</a:t>
            </a:r>
            <a:r>
              <a:rPr lang="en-US" sz="2400" b="0" i="1" u="none" strike="noStrike" cap="none" baseline="-25000">
                <a:solidFill>
                  <a:schemeClr val="dk1"/>
                </a:solidFill>
                <a:latin typeface="Book Antiqua" panose="02040602050305030304"/>
                <a:ea typeface="Book Antiqua" panose="02040602050305030304"/>
                <a:cs typeface="Book Antiqua" panose="02040602050305030304"/>
                <a:sym typeface="Book Antiqua" panose="02040602050305030304"/>
              </a:rPr>
              <a:t>i</a:t>
            </a:r>
            <a:r>
              <a:rPr lang="en-US" sz="2400" b="0" i="0" u="none" strike="noStrike" cap="none" baseline="-25000">
                <a:solidFill>
                  <a:schemeClr val="dk1"/>
                </a:solidFill>
                <a:latin typeface="Book Antiqua" panose="02040602050305030304"/>
                <a:ea typeface="Book Antiqua" panose="02040602050305030304"/>
                <a:cs typeface="Book Antiqua" panose="02040602050305030304"/>
                <a:sym typeface="Book Antiqua" panose="02040602050305030304"/>
              </a:rPr>
              <a:t> </a:t>
            </a:r>
            <a:endParaRPr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40000"/>
              </a:lnSpc>
              <a:spcBef>
                <a:spcPts val="0"/>
              </a:spcBef>
              <a:spcAft>
                <a:spcPts val="0"/>
              </a:spcAft>
              <a:buNone/>
            </a:pPr>
            <a:r>
              <a:rPr lang="en-US" sz="24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Quantile-quantile (q-q) plot</a:t>
            </a: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 graphs the quantiles of one univariant distribution against the corresponding quantiles of another</a:t>
            </a:r>
          </a:p>
          <a:p>
            <a:pPr marL="0" marR="0" lvl="0" indent="0" algn="l" rtl="0">
              <a:lnSpc>
                <a:spcPct val="140000"/>
              </a:lnSpc>
              <a:spcBef>
                <a:spcPts val="0"/>
              </a:spcBef>
              <a:spcAft>
                <a:spcPts val="0"/>
              </a:spcAft>
              <a:buNone/>
            </a:pPr>
            <a:r>
              <a:rPr lang="en-US" sz="24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Scatter plot</a:t>
            </a: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 each pair of values is a pair of coordinates and plotted as points in the plane</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55"/>
          <p:cNvSpPr txBox="1">
            <a:spLocks noGrp="1"/>
          </p:cNvSpPr>
          <p:nvPr>
            <p:ph type="title"/>
          </p:nvPr>
        </p:nvSpPr>
        <p:spPr>
          <a:xfrm>
            <a:off x="152400" y="152400"/>
            <a:ext cx="8839200" cy="7620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32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Histograms Often Tell More than Boxplots</a:t>
            </a:r>
          </a:p>
        </p:txBody>
      </p:sp>
      <p:pic>
        <p:nvPicPr>
          <p:cNvPr id="752" name="Google Shape;752;p55"/>
          <p:cNvPicPr preferRelativeResize="0"/>
          <p:nvPr/>
        </p:nvPicPr>
        <p:blipFill rotWithShape="1">
          <a:blip r:embed="rId3"/>
          <a:srcRect/>
          <a:stretch>
            <a:fillRect/>
          </a:stretch>
        </p:blipFill>
        <p:spPr>
          <a:xfrm>
            <a:off x="457200" y="1295400"/>
            <a:ext cx="3962400" cy="2417763"/>
          </a:xfrm>
          <a:prstGeom prst="rect">
            <a:avLst/>
          </a:prstGeom>
          <a:noFill/>
          <a:ln>
            <a:noFill/>
          </a:ln>
        </p:spPr>
      </p:pic>
      <p:pic>
        <p:nvPicPr>
          <p:cNvPr id="753" name="Google Shape;753;p55"/>
          <p:cNvPicPr preferRelativeResize="0"/>
          <p:nvPr/>
        </p:nvPicPr>
        <p:blipFill rotWithShape="1">
          <a:blip r:embed="rId4"/>
          <a:srcRect/>
          <a:stretch>
            <a:fillRect/>
          </a:stretch>
        </p:blipFill>
        <p:spPr>
          <a:xfrm>
            <a:off x="457200" y="4043363"/>
            <a:ext cx="3886200" cy="2433637"/>
          </a:xfrm>
          <a:prstGeom prst="rect">
            <a:avLst/>
          </a:prstGeom>
          <a:noFill/>
          <a:ln>
            <a:noFill/>
          </a:ln>
        </p:spPr>
      </p:pic>
      <p:sp>
        <p:nvSpPr>
          <p:cNvPr id="754" name="Google Shape;754;p55"/>
          <p:cNvSpPr/>
          <p:nvPr/>
        </p:nvSpPr>
        <p:spPr>
          <a:xfrm>
            <a:off x="4876800" y="1522413"/>
            <a:ext cx="3657600" cy="4725987"/>
          </a:xfrm>
          <a:prstGeom prst="rect">
            <a:avLst/>
          </a:prstGeom>
          <a:noFill/>
          <a:ln>
            <a:noFill/>
          </a:ln>
        </p:spPr>
        <p:txBody>
          <a:bodyPr spcFirstLastPara="1" wrap="square" lIns="91425" tIns="45700" rIns="91425" bIns="45700" anchor="t" anchorCtr="0">
            <a:noAutofit/>
          </a:bodyPr>
          <a:lstStyle/>
          <a:p>
            <a:pPr marL="342900" marR="0" lvl="0" indent="-342900" algn="l" rtl="0">
              <a:lnSpc>
                <a:spcPct val="110000"/>
              </a:lnSpc>
              <a:spcBef>
                <a:spcPts val="0"/>
              </a:spcBef>
              <a:spcAft>
                <a:spcPts val="0"/>
              </a:spcAft>
              <a:buClr>
                <a:schemeClr val="folHlink"/>
              </a:buClr>
              <a:buSzPts val="1440"/>
              <a:buFont typeface="Noto Sans Symbols"/>
              <a:buChar char="■"/>
            </a:pPr>
            <a:r>
              <a:rPr lang="en-US" sz="2400">
                <a:solidFill>
                  <a:schemeClr val="dk1"/>
                </a:solidFill>
                <a:latin typeface="Calibri" panose="020F0502020204030204"/>
                <a:ea typeface="Calibri" panose="020F0502020204030204"/>
                <a:cs typeface="Calibri" panose="020F0502020204030204"/>
                <a:sym typeface="Calibri" panose="020F0502020204030204"/>
              </a:rPr>
              <a:t>The two histograms shown in the left may have the same boxplot representation</a:t>
            </a:r>
          </a:p>
          <a:p>
            <a:pPr marL="742950" marR="0" lvl="1" indent="-285750" algn="l" rtl="0">
              <a:lnSpc>
                <a:spcPct val="110000"/>
              </a:lnSpc>
              <a:spcBef>
                <a:spcPts val="480"/>
              </a:spcBef>
              <a:spcAft>
                <a:spcPts val="0"/>
              </a:spcAft>
              <a:buClr>
                <a:schemeClr val="hlink"/>
              </a:buClr>
              <a:buSzPts val="1320"/>
              <a:buFont typeface="Noto Sans Symbols"/>
              <a:buChar char="■"/>
            </a:pPr>
            <a:r>
              <a:rPr lang="en-US" sz="2400" b="0" i="0" u="none" strike="noStrike" cap="none">
                <a:solidFill>
                  <a:schemeClr val="dk1"/>
                </a:solidFill>
                <a:latin typeface="Calibri" panose="020F0502020204030204"/>
                <a:ea typeface="Calibri" panose="020F0502020204030204"/>
                <a:cs typeface="Calibri" panose="020F0502020204030204"/>
                <a:sym typeface="Calibri" panose="020F0502020204030204"/>
              </a:rPr>
              <a:t>The same values for: min, Q1, median, Q3, max</a:t>
            </a:r>
          </a:p>
          <a:p>
            <a:pPr marL="342900" marR="0" lvl="0" indent="-342900" algn="l" rtl="0">
              <a:lnSpc>
                <a:spcPct val="110000"/>
              </a:lnSpc>
              <a:spcBef>
                <a:spcPts val="480"/>
              </a:spcBef>
              <a:spcAft>
                <a:spcPts val="0"/>
              </a:spcAft>
              <a:buClr>
                <a:schemeClr val="folHlink"/>
              </a:buClr>
              <a:buSzPts val="1440"/>
              <a:buFont typeface="Noto Sans Symbols"/>
              <a:buChar char="■"/>
            </a:pPr>
            <a:r>
              <a:rPr lang="en-US" sz="2400">
                <a:solidFill>
                  <a:schemeClr val="dk1"/>
                </a:solidFill>
                <a:latin typeface="Calibri" panose="020F0502020204030204"/>
                <a:ea typeface="Calibri" panose="020F0502020204030204"/>
                <a:cs typeface="Calibri" panose="020F0502020204030204"/>
                <a:sym typeface="Calibri" panose="020F0502020204030204"/>
              </a:rPr>
              <a:t>But they have rather different data distributions</a:t>
            </a:r>
          </a:p>
        </p:txBody>
      </p:sp>
      <mc:AlternateContent xmlns:mc="http://schemas.openxmlformats.org/markup-compatibility/2006">
        <mc:Choice xmlns:p14="http://schemas.microsoft.com/office/powerpoint/2010/main" Requires="p14">
          <p:contentPart p14:bwMode="auto" r:id="rId5">
            <p14:nvContentPartPr>
              <p14:cNvPr id="2" name="Ink 1"/>
              <p14:cNvContentPartPr/>
              <p14:nvPr/>
            </p14:nvContentPartPr>
            <p14:xfrm>
              <a:off x="939960" y="1888200"/>
              <a:ext cx="2441880" cy="4134240"/>
            </p14:xfrm>
          </p:contentPart>
        </mc:Choice>
        <mc:Fallback>
          <p:pic>
            <p:nvPicPr>
              <p:cNvPr id="2" name="Ink 1"/>
              <p:cNvPicPr/>
              <p:nvPr/>
            </p:nvPicPr>
            <p:blipFill>
              <a:blip r:embed="rId6"/>
              <a:stretch>
                <a:fillRect/>
              </a:stretch>
            </p:blipFill>
            <p:spPr>
              <a:xfrm>
                <a:off x="932760" y="1883520"/>
                <a:ext cx="2453760" cy="4146840"/>
              </a:xfrm>
              <a:prstGeom prst="rect">
                <a:avLst/>
              </a:prstGeom>
            </p:spPr>
          </p:pic>
        </mc:Fallback>
      </mc:AlternateContent>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56"/>
          <p:cNvSpPr txBox="1">
            <a:spLocks noGrp="1"/>
          </p:cNvSpPr>
          <p:nvPr>
            <p:ph type="title"/>
          </p:nvPr>
        </p:nvSpPr>
        <p:spPr>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Quantile Plot</a:t>
            </a:r>
          </a:p>
        </p:txBody>
      </p:sp>
      <p:sp>
        <p:nvSpPr>
          <p:cNvPr id="761" name="Google Shape;761;p56"/>
          <p:cNvSpPr txBox="1">
            <a:spLocks noGrp="1"/>
          </p:cNvSpPr>
          <p:nvPr>
            <p:ph type="body" idx="1"/>
          </p:nvPr>
        </p:nvSpPr>
        <p:spPr>
          <a:xfrm>
            <a:off x="304800" y="1331913"/>
            <a:ext cx="8382000" cy="2478087"/>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None/>
            </a:pP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Displays all of the data (allowing the user to assess both the overall behavior and unusual occurrences)</a:t>
            </a:r>
          </a:p>
          <a:p>
            <a:pPr marL="0" marR="0" lvl="0" indent="0" algn="l" rtl="0">
              <a:lnSpc>
                <a:spcPct val="90000"/>
              </a:lnSpc>
              <a:spcBef>
                <a:spcPts val="0"/>
              </a:spcBef>
              <a:spcAft>
                <a:spcPts val="0"/>
              </a:spcAft>
              <a:buNone/>
            </a:pP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Plots </a:t>
            </a:r>
            <a:r>
              <a:rPr lang="en-US" sz="24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quantile</a:t>
            </a: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 information</a:t>
            </a:r>
          </a:p>
          <a:p>
            <a:pPr marL="457200" marR="0" lvl="1" indent="0" algn="l" rtl="0">
              <a:lnSpc>
                <a:spcPct val="90000"/>
              </a:lnSpc>
              <a:spcBef>
                <a:spcPts val="0"/>
              </a:spcBef>
              <a:spcAft>
                <a:spcPts val="0"/>
              </a:spcAft>
              <a:buNone/>
            </a:pPr>
            <a:r>
              <a:rPr lang="en-US" sz="2400" b="0" i="0" u="none" strike="noStrike" cap="none">
                <a:latin typeface="Calibri" panose="020F0502020204030204"/>
                <a:ea typeface="Calibri" panose="020F0502020204030204"/>
                <a:cs typeface="Calibri" panose="020F0502020204030204"/>
                <a:sym typeface="Calibri" panose="020F0502020204030204"/>
              </a:rPr>
              <a:t>For a data </a:t>
            </a:r>
            <a:r>
              <a:rPr lang="en-US" sz="2400" b="0" i="1" u="none" strike="noStrike" cap="none">
                <a:latin typeface="Calibri" panose="020F0502020204030204"/>
                <a:ea typeface="Calibri" panose="020F0502020204030204"/>
                <a:cs typeface="Calibri" panose="020F0502020204030204"/>
                <a:sym typeface="Calibri" panose="020F0502020204030204"/>
              </a:rPr>
              <a:t>x</a:t>
            </a:r>
            <a:r>
              <a:rPr lang="en-US" sz="2400" b="0" i="1" u="none" strike="noStrike" cap="none" baseline="-25000">
                <a:latin typeface="Calibri" panose="020F0502020204030204"/>
                <a:ea typeface="Calibri" panose="020F0502020204030204"/>
                <a:cs typeface="Calibri" panose="020F0502020204030204"/>
                <a:sym typeface="Calibri" panose="020F0502020204030204"/>
              </a:rPr>
              <a:t>i</a:t>
            </a:r>
            <a:r>
              <a:rPr lang="en-US" sz="2400" b="0" i="1" u="none" strike="noStrike" cap="none">
                <a:latin typeface="Calibri" panose="020F0502020204030204"/>
                <a:ea typeface="Calibri" panose="020F0502020204030204"/>
                <a:cs typeface="Calibri" panose="020F0502020204030204"/>
                <a:sym typeface="Calibri" panose="020F0502020204030204"/>
              </a:rPr>
              <a:t> </a:t>
            </a:r>
            <a:r>
              <a:rPr lang="en-US" sz="2400" b="0" i="0" u="none" strike="noStrike" cap="none">
                <a:latin typeface="Calibri" panose="020F0502020204030204"/>
                <a:ea typeface="Calibri" panose="020F0502020204030204"/>
                <a:cs typeface="Calibri" panose="020F0502020204030204"/>
                <a:sym typeface="Calibri" panose="020F0502020204030204"/>
              </a:rPr>
              <a:t>data sorted in increasing order, </a:t>
            </a:r>
            <a:r>
              <a:rPr lang="en-US" sz="2400" b="0" i="1" u="none" strike="noStrike" cap="none">
                <a:latin typeface="Calibri" panose="020F0502020204030204"/>
                <a:ea typeface="Calibri" panose="020F0502020204030204"/>
                <a:cs typeface="Calibri" panose="020F0502020204030204"/>
                <a:sym typeface="Calibri" panose="020F0502020204030204"/>
              </a:rPr>
              <a:t>f</a:t>
            </a:r>
            <a:r>
              <a:rPr lang="en-US" sz="2400" b="0" i="1" u="none" strike="noStrike" cap="none" baseline="-25000">
                <a:latin typeface="Calibri" panose="020F0502020204030204"/>
                <a:ea typeface="Calibri" panose="020F0502020204030204"/>
                <a:cs typeface="Calibri" panose="020F0502020204030204"/>
                <a:sym typeface="Calibri" panose="020F0502020204030204"/>
              </a:rPr>
              <a:t>i</a:t>
            </a:r>
            <a:r>
              <a:rPr lang="en-US" sz="2400" b="0" i="1" u="none" strike="noStrike" cap="none">
                <a:latin typeface="Calibri" panose="020F0502020204030204"/>
                <a:ea typeface="Calibri" panose="020F0502020204030204"/>
                <a:cs typeface="Calibri" panose="020F0502020204030204"/>
                <a:sym typeface="Calibri" panose="020F0502020204030204"/>
              </a:rPr>
              <a:t> </a:t>
            </a:r>
            <a:r>
              <a:rPr lang="en-US" sz="2400" b="0" i="0" u="none" strike="noStrike" cap="none">
                <a:latin typeface="Calibri" panose="020F0502020204030204"/>
                <a:ea typeface="Calibri" panose="020F0502020204030204"/>
                <a:cs typeface="Calibri" panose="020F0502020204030204"/>
                <a:sym typeface="Calibri" panose="020F0502020204030204"/>
              </a:rPr>
              <a:t>indicates that approximately 100 </a:t>
            </a:r>
            <a:r>
              <a:rPr lang="en-US" sz="2400" b="0" i="1" u="none" strike="noStrike" cap="none">
                <a:latin typeface="Calibri" panose="020F0502020204030204"/>
                <a:ea typeface="Calibri" panose="020F0502020204030204"/>
                <a:cs typeface="Calibri" panose="020F0502020204030204"/>
                <a:sym typeface="Calibri" panose="020F0502020204030204"/>
              </a:rPr>
              <a:t>f</a:t>
            </a:r>
            <a:r>
              <a:rPr lang="en-US" sz="2400" b="0" i="1" u="none" strike="noStrike" cap="none" baseline="-25000">
                <a:latin typeface="Calibri" panose="020F0502020204030204"/>
                <a:ea typeface="Calibri" panose="020F0502020204030204"/>
                <a:cs typeface="Calibri" panose="020F0502020204030204"/>
                <a:sym typeface="Calibri" panose="020F0502020204030204"/>
              </a:rPr>
              <a:t>i</a:t>
            </a:r>
            <a:r>
              <a:rPr lang="en-US" sz="2400" b="0" i="0" u="none" strike="noStrike" cap="none">
                <a:latin typeface="Calibri" panose="020F0502020204030204"/>
                <a:ea typeface="Calibri" panose="020F0502020204030204"/>
                <a:cs typeface="Calibri" panose="020F0502020204030204"/>
                <a:sym typeface="Calibri" panose="020F0502020204030204"/>
              </a:rPr>
              <a:t>% of the data are below or equal to the value </a:t>
            </a:r>
            <a:r>
              <a:rPr lang="en-US" sz="2400" b="0" i="1" u="none" strike="noStrike" cap="none">
                <a:latin typeface="Calibri" panose="020F0502020204030204"/>
                <a:ea typeface="Calibri" panose="020F0502020204030204"/>
                <a:cs typeface="Calibri" panose="020F0502020204030204"/>
                <a:sym typeface="Calibri" panose="020F0502020204030204"/>
              </a:rPr>
              <a:t>x</a:t>
            </a:r>
            <a:r>
              <a:rPr lang="en-US" sz="2400" b="0" i="1" u="none" strike="noStrike" cap="none" baseline="-25000">
                <a:latin typeface="Calibri" panose="020F0502020204030204"/>
                <a:ea typeface="Calibri" panose="020F0502020204030204"/>
                <a:cs typeface="Calibri" panose="020F0502020204030204"/>
                <a:sym typeface="Calibri" panose="020F0502020204030204"/>
              </a:rPr>
              <a:t>i</a:t>
            </a:r>
          </a:p>
        </p:txBody>
      </p:sp>
      <p:pic>
        <p:nvPicPr>
          <p:cNvPr id="762" name="Google Shape;762;p56"/>
          <p:cNvPicPr preferRelativeResize="0"/>
          <p:nvPr/>
        </p:nvPicPr>
        <p:blipFill rotWithShape="1">
          <a:blip r:embed="rId3"/>
          <a:srcRect/>
          <a:stretch>
            <a:fillRect/>
          </a:stretch>
        </p:blipFill>
        <p:spPr>
          <a:xfrm>
            <a:off x="2057400" y="3124200"/>
            <a:ext cx="6400800" cy="3255962"/>
          </a:xfrm>
          <a:prstGeom prst="rect">
            <a:avLst/>
          </a:prstGeom>
          <a:noFill/>
          <a:ln>
            <a:noFill/>
          </a:ln>
        </p:spPr>
      </p:pic>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2024640" y="501120"/>
              <a:ext cx="4901760" cy="5304240"/>
            </p14:xfrm>
          </p:contentPart>
        </mc:Choice>
        <mc:Fallback>
          <p:pic>
            <p:nvPicPr>
              <p:cNvPr id="2" name="Ink 1"/>
              <p:cNvPicPr/>
              <p:nvPr/>
            </p:nvPicPr>
            <p:blipFill>
              <a:blip r:embed="rId5"/>
              <a:stretch>
                <a:fillRect/>
              </a:stretch>
            </p:blipFill>
            <p:spPr>
              <a:xfrm>
                <a:off x="2018160" y="495720"/>
                <a:ext cx="4915080" cy="5315040"/>
              </a:xfrm>
              <a:prstGeom prst="rect">
                <a:avLst/>
              </a:prstGeom>
            </p:spPr>
          </p:pic>
        </mc:Fallback>
      </mc:AlternateContent>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pic>
        <p:nvPicPr>
          <p:cNvPr id="768" name="Google Shape;768;p57"/>
          <p:cNvPicPr preferRelativeResize="0"/>
          <p:nvPr/>
        </p:nvPicPr>
        <p:blipFill rotWithShape="1">
          <a:blip r:embed="rId3"/>
          <a:srcRect/>
          <a:stretch>
            <a:fillRect/>
          </a:stretch>
        </p:blipFill>
        <p:spPr>
          <a:xfrm>
            <a:off x="2743200" y="3276600"/>
            <a:ext cx="4724399" cy="2711740"/>
          </a:xfrm>
          <a:prstGeom prst="rect">
            <a:avLst/>
          </a:prstGeom>
          <a:noFill/>
          <a:ln>
            <a:noFill/>
          </a:ln>
        </p:spPr>
      </p:pic>
      <p:sp>
        <p:nvSpPr>
          <p:cNvPr id="769" name="Google Shape;769;p57"/>
          <p:cNvSpPr txBox="1">
            <a:spLocks noGrp="1"/>
          </p:cNvSpPr>
          <p:nvPr>
            <p:ph type="title"/>
          </p:nvPr>
        </p:nvSpPr>
        <p:spPr>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Quantile-Quantile (Q-Q) Plot</a:t>
            </a:r>
          </a:p>
        </p:txBody>
      </p:sp>
      <p:sp>
        <p:nvSpPr>
          <p:cNvPr id="770" name="Google Shape;770;p57"/>
          <p:cNvSpPr txBox="1">
            <a:spLocks noGrp="1"/>
          </p:cNvSpPr>
          <p:nvPr>
            <p:ph type="body" idx="1"/>
          </p:nvPr>
        </p:nvSpPr>
        <p:spPr>
          <a:xfrm>
            <a:off x="304800" y="1219200"/>
            <a:ext cx="8382000" cy="144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2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Graphs the quantiles of one univariate distribution against the corresponding quantiles of another</a:t>
            </a:r>
          </a:p>
          <a:p>
            <a:pPr marL="0" marR="0" lvl="0" indent="0" algn="l" rtl="0">
              <a:spcBef>
                <a:spcPts val="0"/>
              </a:spcBef>
              <a:spcAft>
                <a:spcPts val="0"/>
              </a:spcAft>
              <a:buNone/>
            </a:pPr>
            <a:r>
              <a:rPr lang="en-US" sz="22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View: Is there is a shift in going from one distribution to another?</a:t>
            </a:r>
          </a:p>
          <a:p>
            <a:pPr marL="0" marR="0" lvl="0" indent="0" algn="l" rtl="0">
              <a:spcBef>
                <a:spcPts val="0"/>
              </a:spcBef>
              <a:spcAft>
                <a:spcPts val="0"/>
              </a:spcAft>
              <a:buNone/>
            </a:pPr>
            <a:r>
              <a:rPr lang="en-US" sz="22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Example shows unit price of items sold at Branch 1 vs. Branch 2 for each quantile.  Unit prices of items sold at Branch 1 tend to be lower than those at Branch 2.</a:t>
            </a:r>
          </a:p>
        </p:txBody>
      </p:sp>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2388600" y="3660480"/>
              <a:ext cx="4822200" cy="2539800"/>
            </p14:xfrm>
          </p:contentPart>
        </mc:Choice>
        <mc:Fallback>
          <p:pic>
            <p:nvPicPr>
              <p:cNvPr id="2" name="Ink 1"/>
              <p:cNvPicPr/>
              <p:nvPr/>
            </p:nvPicPr>
            <p:blipFill>
              <a:blip r:embed="rId5"/>
              <a:stretch>
                <a:fillRect/>
              </a:stretch>
            </p:blipFill>
            <p:spPr>
              <a:xfrm>
                <a:off x="2382120" y="3656880"/>
                <a:ext cx="4832280" cy="2548800"/>
              </a:xfrm>
              <a:prstGeom prst="rect">
                <a:avLst/>
              </a:prstGeom>
            </p:spPr>
          </p:pic>
        </mc:Fallback>
      </mc:AlternateContent>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58"/>
          <p:cNvSpPr txBox="1">
            <a:spLocks noGrp="1"/>
          </p:cNvSpPr>
          <p:nvPr>
            <p:ph type="title"/>
          </p:nvPr>
        </p:nvSpPr>
        <p:spPr>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Scatter plot</a:t>
            </a:r>
          </a:p>
        </p:txBody>
      </p:sp>
      <p:sp>
        <p:nvSpPr>
          <p:cNvPr id="777" name="Google Shape;777;p58"/>
          <p:cNvSpPr txBox="1">
            <a:spLocks noGrp="1"/>
          </p:cNvSpPr>
          <p:nvPr>
            <p:ph type="body" idx="1"/>
          </p:nvPr>
        </p:nvSpPr>
        <p:spPr>
          <a:xfrm>
            <a:off x="304800" y="1295400"/>
            <a:ext cx="8382000" cy="1779588"/>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Provides a first look at bivariate data to see clusters of points, outliers, etc</a:t>
            </a:r>
          </a:p>
          <a:p>
            <a:pPr marL="0" marR="0" lvl="0" indent="0" algn="l" rtl="0">
              <a:spcBef>
                <a:spcPts val="0"/>
              </a:spcBef>
              <a:spcAft>
                <a:spcPts val="0"/>
              </a:spcAft>
              <a:buNone/>
            </a:pP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Each pair of values is treated as a pair of coordinates and plotted as points in the plane</a:t>
            </a:r>
          </a:p>
        </p:txBody>
      </p:sp>
      <p:pic>
        <p:nvPicPr>
          <p:cNvPr id="778" name="Google Shape;778;p58"/>
          <p:cNvPicPr preferRelativeResize="0"/>
          <p:nvPr/>
        </p:nvPicPr>
        <p:blipFill rotWithShape="1">
          <a:blip r:embed="rId3"/>
          <a:srcRect/>
          <a:stretch>
            <a:fillRect/>
          </a:stretch>
        </p:blipFill>
        <p:spPr>
          <a:xfrm>
            <a:off x="762000" y="2971800"/>
            <a:ext cx="7391400" cy="3548063"/>
          </a:xfrm>
          <a:prstGeom prst="rect">
            <a:avLst/>
          </a:prstGeom>
          <a:noFill/>
          <a:ln>
            <a:noFill/>
          </a:ln>
        </p:spPr>
      </p:pic>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3218040" y="782280"/>
              <a:ext cx="1986120" cy="1000440"/>
            </p14:xfrm>
          </p:contentPart>
        </mc:Choice>
        <mc:Fallback>
          <p:pic>
            <p:nvPicPr>
              <p:cNvPr id="2" name="Ink 1"/>
              <p:cNvPicPr/>
              <p:nvPr/>
            </p:nvPicPr>
            <p:blipFill>
              <a:blip r:embed="rId5"/>
              <a:stretch>
                <a:fillRect/>
              </a:stretch>
            </p:blipFill>
            <p:spPr>
              <a:xfrm>
                <a:off x="3210840" y="776160"/>
                <a:ext cx="1999800" cy="1010160"/>
              </a:xfrm>
              <a:prstGeom prst="rect">
                <a:avLst/>
              </a:prstGeom>
            </p:spPr>
          </p:pic>
        </mc:Fallback>
      </mc:AlternateContent>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p59"/>
          <p:cNvSpPr txBox="1">
            <a:spLocks noGrp="1"/>
          </p:cNvSpPr>
          <p:nvPr>
            <p:ph type="title"/>
          </p:nvPr>
        </p:nvSpPr>
        <p:spPr>
          <a:xfrm>
            <a:off x="0" y="228600"/>
            <a:ext cx="9144000" cy="914400"/>
          </a:xfrm>
          <a:prstGeom prst="rect">
            <a:avLst/>
          </a:prstGeom>
          <a:noFill/>
          <a:ln>
            <a:noFill/>
          </a:ln>
        </p:spPr>
        <p:txBody>
          <a:bodyPr spcFirstLastPara="1" wrap="square" lIns="92075" tIns="46025" rIns="92075" bIns="46025" anchor="ctr" anchorCtr="0">
            <a:noAutofit/>
          </a:bodyPr>
          <a:lstStyle/>
          <a:p>
            <a:pPr marL="0" marR="0" lvl="0" indent="0" algn="l" rtl="0">
              <a:spcBef>
                <a:spcPts val="0"/>
              </a:spcBef>
              <a:spcAft>
                <a:spcPts val="0"/>
              </a:spcAft>
              <a:buNone/>
            </a:pPr>
            <a:r>
              <a:rPr lang="en-US" sz="32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Positively and Negatively Correlated Data</a:t>
            </a:r>
          </a:p>
        </p:txBody>
      </p:sp>
      <p:sp>
        <p:nvSpPr>
          <p:cNvPr id="785" name="Google Shape;785;p59"/>
          <p:cNvSpPr txBox="1">
            <a:spLocks noGrp="1"/>
          </p:cNvSpPr>
          <p:nvPr>
            <p:ph type="body" idx="1"/>
          </p:nvPr>
        </p:nvSpPr>
        <p:spPr>
          <a:xfrm>
            <a:off x="4191000" y="4906963"/>
            <a:ext cx="4267200" cy="1412875"/>
          </a:xfrm>
          <a:prstGeom prst="rect">
            <a:avLst/>
          </a:prstGeom>
          <a:noFill/>
          <a:ln>
            <a:noFill/>
          </a:ln>
        </p:spPr>
        <p:txBody>
          <a:bodyPr spcFirstLastPara="1" wrap="square" lIns="92075" tIns="46025" rIns="92075" bIns="46025" anchor="t" anchorCtr="0">
            <a:noAutofit/>
          </a:bodyPr>
          <a:lstStyle/>
          <a:p>
            <a:pPr marL="0" marR="0" lvl="0" indent="0" algn="l" rtl="0">
              <a:lnSpc>
                <a:spcPct val="140000"/>
              </a:lnSpc>
              <a:spcBef>
                <a:spcPts val="0"/>
              </a:spcBef>
              <a:spcAft>
                <a:spcPts val="0"/>
              </a:spcAft>
              <a:buNone/>
            </a:pPr>
            <a:r>
              <a:rPr lang="en-US" sz="1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The left half fragment is positively correlated</a:t>
            </a:r>
          </a:p>
          <a:p>
            <a:pPr marL="0" marR="0" lvl="0" indent="0" algn="l" rtl="0">
              <a:lnSpc>
                <a:spcPct val="140000"/>
              </a:lnSpc>
              <a:spcBef>
                <a:spcPts val="0"/>
              </a:spcBef>
              <a:spcAft>
                <a:spcPts val="0"/>
              </a:spcAft>
              <a:buNone/>
            </a:pPr>
            <a:r>
              <a:rPr lang="en-US" sz="1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The right half is negative correlated</a:t>
            </a:r>
            <a:endParaRPr sz="1800" b="0" i="0" u="none" strike="noStrike" cap="none">
              <a:solidFill>
                <a:schemeClr val="hlink"/>
              </a:solidFill>
              <a:latin typeface="Book Antiqua" panose="02040602050305030304"/>
              <a:ea typeface="Book Antiqua" panose="02040602050305030304"/>
              <a:cs typeface="Book Antiqua" panose="02040602050305030304"/>
              <a:sym typeface="Book Antiqua" panose="02040602050305030304"/>
            </a:endParaRPr>
          </a:p>
        </p:txBody>
      </p:sp>
      <p:pic>
        <p:nvPicPr>
          <p:cNvPr id="786" name="Google Shape;786;p59" descr="ha02correl1"/>
          <p:cNvPicPr preferRelativeResize="0"/>
          <p:nvPr/>
        </p:nvPicPr>
        <p:blipFill rotWithShape="1">
          <a:blip r:embed="rId3"/>
          <a:srcRect/>
          <a:stretch>
            <a:fillRect/>
          </a:stretch>
        </p:blipFill>
        <p:spPr>
          <a:xfrm>
            <a:off x="685800" y="1295400"/>
            <a:ext cx="3365500" cy="2768600"/>
          </a:xfrm>
          <a:prstGeom prst="rect">
            <a:avLst/>
          </a:prstGeom>
          <a:noFill/>
          <a:ln>
            <a:noFill/>
          </a:ln>
        </p:spPr>
      </p:pic>
      <p:pic>
        <p:nvPicPr>
          <p:cNvPr id="787" name="Google Shape;787;p59" descr="ha02correl2"/>
          <p:cNvPicPr preferRelativeResize="0"/>
          <p:nvPr/>
        </p:nvPicPr>
        <p:blipFill rotWithShape="1">
          <a:blip r:embed="rId4"/>
          <a:srcRect/>
          <a:stretch>
            <a:fillRect/>
          </a:stretch>
        </p:blipFill>
        <p:spPr>
          <a:xfrm>
            <a:off x="5105400" y="1219200"/>
            <a:ext cx="3810000" cy="2895600"/>
          </a:xfrm>
          <a:prstGeom prst="rect">
            <a:avLst/>
          </a:prstGeom>
          <a:noFill/>
          <a:ln>
            <a:noFill/>
          </a:ln>
        </p:spPr>
      </p:pic>
      <p:pic>
        <p:nvPicPr>
          <p:cNvPr id="788" name="Google Shape;788;p59" descr="fig46"/>
          <p:cNvPicPr preferRelativeResize="0"/>
          <p:nvPr/>
        </p:nvPicPr>
        <p:blipFill rotWithShape="1">
          <a:blip r:embed="rId5"/>
          <a:srcRect/>
          <a:stretch>
            <a:fillRect/>
          </a:stretch>
        </p:blipFill>
        <p:spPr>
          <a:xfrm>
            <a:off x="685800" y="4114800"/>
            <a:ext cx="3505200" cy="2438400"/>
          </a:xfrm>
          <a:prstGeom prst="rect">
            <a:avLst/>
          </a:prstGeom>
          <a:noFill/>
          <a:ln>
            <a:noFill/>
          </a:ln>
        </p:spPr>
      </p:pic>
      <p:sp>
        <p:nvSpPr>
          <p:cNvPr id="789" name="Google Shape;789;p59"/>
          <p:cNvSpPr/>
          <p:nvPr/>
        </p:nvSpPr>
        <p:spPr>
          <a:xfrm>
            <a:off x="4191000" y="4953000"/>
            <a:ext cx="4267200" cy="1447800"/>
          </a:xfrm>
          <a:prstGeom prst="rect">
            <a:avLst/>
          </a:prstGeom>
          <a:no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2400"/>
              <a:buFont typeface="Noto Sans Symbols"/>
              <a:buNone/>
            </a:pPr>
            <a:endParaRPr sz="2400">
              <a:solidFill>
                <a:schemeClr val="dk1"/>
              </a:solidFill>
              <a:latin typeface="Tahoma" panose="020B0604030504040204"/>
              <a:ea typeface="Tahoma" panose="020B0604030504040204"/>
              <a:cs typeface="Tahoma" panose="020B0604030504040204"/>
              <a:sym typeface="Tahoma" panose="020B0604030504040204"/>
            </a:endParaRPr>
          </a:p>
        </p:txBody>
      </p:sp>
      <mc:AlternateContent xmlns:mc="http://schemas.openxmlformats.org/markup-compatibility/2006">
        <mc:Choice xmlns:p14="http://schemas.microsoft.com/office/powerpoint/2010/main" Requires="p14">
          <p:contentPart p14:bwMode="auto" r:id="rId6">
            <p14:nvContentPartPr>
              <p14:cNvPr id="2" name="Ink 1"/>
              <p14:cNvContentPartPr/>
              <p14:nvPr/>
            </p14:nvContentPartPr>
            <p14:xfrm>
              <a:off x="894960" y="1401480"/>
              <a:ext cx="7692480" cy="4165200"/>
            </p14:xfrm>
          </p:contentPart>
        </mc:Choice>
        <mc:Fallback>
          <p:pic>
            <p:nvPicPr>
              <p:cNvPr id="2" name="Ink 1"/>
              <p:cNvPicPr/>
              <p:nvPr/>
            </p:nvPicPr>
            <p:blipFill>
              <a:blip r:embed="rId7"/>
              <a:stretch>
                <a:fillRect/>
              </a:stretch>
            </p:blipFill>
            <p:spPr>
              <a:xfrm>
                <a:off x="888120" y="1394280"/>
                <a:ext cx="7702920" cy="4176000"/>
              </a:xfrm>
              <a:prstGeom prst="rect">
                <a:avLst/>
              </a:prstGeom>
            </p:spPr>
          </p:pic>
        </mc:Fallback>
      </mc:AlternateContent>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8" name="Google Shape;798;p60"/>
          <p:cNvSpPr txBox="1">
            <a:spLocks noGrp="1"/>
          </p:cNvSpPr>
          <p:nvPr>
            <p:ph type="title"/>
          </p:nvPr>
        </p:nvSpPr>
        <p:spPr>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32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 Uncorrelated Data</a:t>
            </a:r>
          </a:p>
        </p:txBody>
      </p:sp>
      <p:pic>
        <p:nvPicPr>
          <p:cNvPr id="796" name="Google Shape;796;p60" descr="fig18-2"/>
          <p:cNvPicPr preferRelativeResize="0">
            <a:picLocks noGrp="1"/>
          </p:cNvPicPr>
          <p:nvPr>
            <p:ph type="body" idx="1"/>
          </p:nvPr>
        </p:nvPicPr>
        <p:blipFill rotWithShape="1">
          <a:blip r:embed="rId3"/>
          <a:stretch>
            <a:fillRect/>
          </a:stretch>
        </p:blipFill>
        <p:spPr>
          <a:xfrm>
            <a:off x="5040203" y="3656864"/>
            <a:ext cx="3784212" cy="3001392"/>
          </a:xfrm>
          <a:prstGeom prst="rect">
            <a:avLst/>
          </a:prstGeom>
          <a:noFill/>
          <a:ln>
            <a:noFill/>
          </a:ln>
        </p:spPr>
      </p:pic>
      <p:pic>
        <p:nvPicPr>
          <p:cNvPr id="797" name="Google Shape;797;p60" descr="fig18-3"/>
          <p:cNvPicPr preferRelativeResize="0">
            <a:picLocks noGrp="1"/>
          </p:cNvPicPr>
          <p:nvPr>
            <p:ph type="body" idx="2"/>
          </p:nvPr>
        </p:nvPicPr>
        <p:blipFill rotWithShape="1">
          <a:blip r:embed="rId4"/>
          <a:srcRect/>
          <a:stretch>
            <a:fillRect/>
          </a:stretch>
        </p:blipFill>
        <p:spPr>
          <a:xfrm>
            <a:off x="533400" y="2001838"/>
            <a:ext cx="4267200" cy="3606800"/>
          </a:xfrm>
          <a:prstGeom prst="rect">
            <a:avLst/>
          </a:prstGeom>
          <a:noFill/>
          <a:ln>
            <a:noFill/>
          </a:ln>
        </p:spPr>
      </p:pic>
      <p:pic>
        <p:nvPicPr>
          <p:cNvPr id="795" name="Google Shape;795;p60" descr="fig18-1"/>
          <p:cNvPicPr preferRelativeResize="0">
            <a:picLocks noGrp="1"/>
          </p:cNvPicPr>
          <p:nvPr>
            <p:ph type="body" idx="3"/>
          </p:nvPr>
        </p:nvPicPr>
        <p:blipFill rotWithShape="1">
          <a:blip r:embed="rId5"/>
          <a:srcRect/>
          <a:stretch>
            <a:fillRect/>
          </a:stretch>
        </p:blipFill>
        <p:spPr>
          <a:xfrm>
            <a:off x="4800600" y="0"/>
            <a:ext cx="4038600" cy="3733800"/>
          </a:xfrm>
          <a:prstGeom prst="rect">
            <a:avLst/>
          </a:prstGeom>
          <a:noFill/>
          <a:ln>
            <a:noFill/>
          </a:ln>
        </p:spPr>
      </p:pic>
      <mc:AlternateContent xmlns:mc="http://schemas.openxmlformats.org/markup-compatibility/2006">
        <mc:Choice xmlns:p14="http://schemas.microsoft.com/office/powerpoint/2010/main" Requires="p14">
          <p:contentPart p14:bwMode="auto" r:id="rId6">
            <p14:nvContentPartPr>
              <p14:cNvPr id="2" name="Ink 1"/>
              <p14:cNvContentPartPr/>
              <p14:nvPr/>
            </p14:nvContentPartPr>
            <p14:xfrm>
              <a:off x="4996800" y="319680"/>
              <a:ext cx="3211200" cy="6289920"/>
            </p14:xfrm>
          </p:contentPart>
        </mc:Choice>
        <mc:Fallback>
          <p:pic>
            <p:nvPicPr>
              <p:cNvPr id="2" name="Ink 1"/>
              <p:cNvPicPr/>
              <p:nvPr/>
            </p:nvPicPr>
            <p:blipFill>
              <a:blip r:embed="rId7"/>
              <a:stretch>
                <a:fillRect/>
              </a:stretch>
            </p:blipFill>
            <p:spPr>
              <a:xfrm>
                <a:off x="4992840" y="313920"/>
                <a:ext cx="3222000" cy="6299280"/>
              </a:xfrm>
              <a:prstGeom prst="rect">
                <a:avLst/>
              </a:prstGeom>
            </p:spPr>
          </p:pic>
        </mc:Fallback>
      </mc:AlternateContent>
    </p:spTree>
  </p:cSld>
  <p:clrMapOvr>
    <a:masterClrMapping/>
  </p:clrMapOvr>
  <p:transition>
    <p:fade thruBlk="1"/>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prstGeom prst="rect">
            <a:avLst/>
          </a:prstGeom>
          <a:noFill/>
          <a:ln>
            <a:noFill/>
          </a:ln>
        </p:spPr>
        <p:txBody>
          <a:bodyPr spcFirstLastPara="1" wrap="square" lIns="0" tIns="122150" rIns="0" bIns="0" anchor="t" anchorCtr="0">
            <a:noAutofit/>
          </a:bodyPr>
          <a:lstStyle/>
          <a:p>
            <a:pPr marL="305435" marR="0" lvl="0" indent="0" algn="l" rtl="0">
              <a:lnSpc>
                <a:spcPct val="100000"/>
              </a:lnSpc>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Frequency Distribution</a:t>
            </a:r>
          </a:p>
        </p:txBody>
      </p:sp>
      <p:sp>
        <p:nvSpPr>
          <p:cNvPr id="90" name="Google Shape;90;p14"/>
          <p:cNvSpPr txBox="1"/>
          <p:nvPr/>
        </p:nvSpPr>
        <p:spPr>
          <a:xfrm>
            <a:off x="1107744" y="1189716"/>
            <a:ext cx="7578725" cy="3000821"/>
          </a:xfrm>
          <a:prstGeom prst="rect">
            <a:avLst/>
          </a:prstGeom>
          <a:noFill/>
          <a:ln>
            <a:noFill/>
          </a:ln>
        </p:spPr>
        <p:txBody>
          <a:bodyPr spcFirstLastPara="1" wrap="square" lIns="0" tIns="0" rIns="0" bIns="0" anchor="t" anchorCtr="0">
            <a:noAutofit/>
          </a:bodyPr>
          <a:lstStyle/>
          <a:p>
            <a:pPr marL="12700" marR="6985" lvl="0" indent="0" algn="just" rtl="0">
              <a:lnSpc>
                <a:spcPct val="108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In     simple     terms,     </a:t>
            </a:r>
            <a:r>
              <a:rPr lang="en-US" sz="2400">
                <a:solidFill>
                  <a:srgbClr val="1F487C"/>
                </a:solidFill>
                <a:latin typeface="Book Antiqua" panose="02040602050305030304"/>
                <a:ea typeface="Book Antiqua" panose="02040602050305030304"/>
                <a:cs typeface="Book Antiqua" panose="02040602050305030304"/>
                <a:sym typeface="Book Antiqua" panose="02040602050305030304"/>
              </a:rPr>
              <a:t>frequency     distribution     </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is     a summarized table in which raw data are arranged into classes and frequencies.</a:t>
            </a:r>
          </a:p>
          <a:p>
            <a:pPr marL="0" marR="0" lvl="0" indent="0" algn="l" rtl="0">
              <a:lnSpc>
                <a:spcPct val="100000"/>
              </a:lnSpc>
              <a:spcBef>
                <a:spcPts val="10"/>
              </a:spcBef>
              <a:spcAft>
                <a:spcPts val="0"/>
              </a:spcAft>
              <a:buNone/>
            </a:pPr>
            <a:endParaRPr sz="32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5080" lvl="0" indent="0" algn="just" rtl="0">
              <a:lnSpc>
                <a:spcPct val="108000"/>
              </a:lnSpc>
              <a:spcBef>
                <a:spcPts val="0"/>
              </a:spcBef>
              <a:spcAft>
                <a:spcPts val="0"/>
              </a:spcAft>
              <a:buNone/>
            </a:pP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Frequency distribution focuses on classifying raw data into  information.     It  is  </a:t>
            </a:r>
            <a:r>
              <a:rPr lang="en-IN" altLang="en-US" sz="2400">
                <a:solidFill>
                  <a:schemeClr val="dk1"/>
                </a:solidFill>
                <a:latin typeface="Book Antiqua" panose="02040602050305030304"/>
                <a:ea typeface="Book Antiqua" panose="02040602050305030304"/>
                <a:cs typeface="Book Antiqua" panose="02040602050305030304"/>
                <a:sym typeface="Book Antiqua" panose="02040602050305030304"/>
              </a:rPr>
              <a:t>a </a:t>
            </a:r>
            <a:r>
              <a:rPr lang="en-US" sz="2400">
                <a:solidFill>
                  <a:schemeClr val="dk1"/>
                </a:solidFill>
                <a:latin typeface="Book Antiqua" panose="02040602050305030304"/>
                <a:ea typeface="Book Antiqua" panose="02040602050305030304"/>
                <a:cs typeface="Book Antiqua" panose="02040602050305030304"/>
                <a:sym typeface="Book Antiqua" panose="02040602050305030304"/>
              </a:rPr>
              <a:t>widely  used  data reduction technique in descriptive statistics.</a:t>
            </a:r>
          </a:p>
          <a:p>
            <a:pPr marL="0" marR="0" lvl="0" indent="0" algn="l" rtl="0">
              <a:lnSpc>
                <a:spcPct val="100000"/>
              </a:lnSpc>
              <a:spcBef>
                <a:spcPts val="10"/>
              </a:spcBef>
              <a:spcAft>
                <a:spcPts val="0"/>
              </a:spcAft>
              <a:buNone/>
            </a:pPr>
            <a:endParaRPr sz="32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925640" y="1055520"/>
              <a:ext cx="6483240" cy="3129840"/>
            </p14:xfrm>
          </p:contentPart>
        </mc:Choice>
        <mc:Fallback>
          <p:pic>
            <p:nvPicPr>
              <p:cNvPr id="2" name="Ink 1"/>
              <p:cNvPicPr/>
              <p:nvPr/>
            </p:nvPicPr>
            <p:blipFill>
              <a:blip r:embed="rId4"/>
              <a:stretch>
                <a:fillRect/>
              </a:stretch>
            </p:blipFill>
            <p:spPr>
              <a:xfrm>
                <a:off x="1917000" y="1049040"/>
                <a:ext cx="6500520" cy="3144240"/>
              </a:xfrm>
              <a:prstGeom prst="rect">
                <a:avLst/>
              </a:prstGeom>
            </p:spPr>
          </p:pic>
        </mc:Fallback>
      </mc:AlternateContent>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sp>
        <p:nvSpPr>
          <p:cNvPr id="804" name="Google Shape;804;p61"/>
          <p:cNvSpPr txBox="1">
            <a:spLocks noGrp="1"/>
          </p:cNvSpPr>
          <p:nvPr>
            <p:ph type="title"/>
          </p:nvPr>
        </p:nvSpPr>
        <p:spPr>
          <a:xfrm>
            <a:off x="0" y="381000"/>
            <a:ext cx="9144000" cy="6096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Data Visualization</a:t>
            </a:r>
          </a:p>
        </p:txBody>
      </p:sp>
      <p:sp>
        <p:nvSpPr>
          <p:cNvPr id="805" name="Google Shape;805;p61"/>
          <p:cNvSpPr txBox="1">
            <a:spLocks noGrp="1"/>
          </p:cNvSpPr>
          <p:nvPr>
            <p:ph type="body" idx="1"/>
          </p:nvPr>
        </p:nvSpPr>
        <p:spPr>
          <a:xfrm>
            <a:off x="304800" y="1295400"/>
            <a:ext cx="8686800" cy="525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0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Why data visualization?</a:t>
            </a:r>
          </a:p>
          <a:p>
            <a:pPr marL="457200" marR="0" lvl="1" indent="0" algn="l" rtl="0">
              <a:spcBef>
                <a:spcPts val="0"/>
              </a:spcBef>
              <a:spcAft>
                <a:spcPts val="0"/>
              </a:spcAft>
              <a:buNone/>
            </a:pPr>
            <a:r>
              <a:rPr lang="en-US" sz="2000" b="0" i="0" u="none" strike="noStrike" cap="none">
                <a:solidFill>
                  <a:schemeClr val="dk2"/>
                </a:solidFill>
                <a:latin typeface="Calibri" panose="020F0502020204030204"/>
                <a:ea typeface="Calibri" panose="020F0502020204030204"/>
                <a:cs typeface="Calibri" panose="020F0502020204030204"/>
                <a:sym typeface="Calibri" panose="020F0502020204030204"/>
              </a:rPr>
              <a:t>Gain insight</a:t>
            </a:r>
            <a:r>
              <a:rPr lang="en-US" sz="2000" b="0" i="0" u="none" strike="noStrike" cap="none">
                <a:latin typeface="Calibri" panose="020F0502020204030204"/>
                <a:ea typeface="Calibri" panose="020F0502020204030204"/>
                <a:cs typeface="Calibri" panose="020F0502020204030204"/>
                <a:sym typeface="Calibri" panose="020F0502020204030204"/>
              </a:rPr>
              <a:t> into an information space by mapping data onto graphical primitives</a:t>
            </a:r>
          </a:p>
          <a:p>
            <a:pPr marL="457200" marR="0" lvl="1" indent="0" algn="l" rtl="0">
              <a:spcBef>
                <a:spcPts val="0"/>
              </a:spcBef>
              <a:spcAft>
                <a:spcPts val="0"/>
              </a:spcAft>
              <a:buNone/>
            </a:pPr>
            <a:r>
              <a:rPr lang="en-US" sz="2000" b="0" i="0" u="none" strike="noStrike" cap="none">
                <a:solidFill>
                  <a:schemeClr val="dk2"/>
                </a:solidFill>
                <a:latin typeface="Calibri" panose="020F0502020204030204"/>
                <a:ea typeface="Calibri" panose="020F0502020204030204"/>
                <a:cs typeface="Calibri" panose="020F0502020204030204"/>
                <a:sym typeface="Calibri" panose="020F0502020204030204"/>
              </a:rPr>
              <a:t>Provide qualitative overview</a:t>
            </a:r>
            <a:r>
              <a:rPr lang="en-US" sz="2000" b="0" i="0" u="none" strike="noStrike" cap="none">
                <a:latin typeface="Calibri" panose="020F0502020204030204"/>
                <a:ea typeface="Calibri" panose="020F0502020204030204"/>
                <a:cs typeface="Calibri" panose="020F0502020204030204"/>
                <a:sym typeface="Calibri" panose="020F0502020204030204"/>
              </a:rPr>
              <a:t> of large data sets</a:t>
            </a:r>
          </a:p>
          <a:p>
            <a:pPr marL="457200" marR="0" lvl="1" indent="0" algn="l" rtl="0">
              <a:spcBef>
                <a:spcPts val="0"/>
              </a:spcBef>
              <a:spcAft>
                <a:spcPts val="0"/>
              </a:spcAft>
              <a:buNone/>
            </a:pPr>
            <a:r>
              <a:rPr lang="en-US" sz="2000" b="0" i="0" u="none" strike="noStrike" cap="none">
                <a:solidFill>
                  <a:schemeClr val="dk2"/>
                </a:solidFill>
                <a:latin typeface="Calibri" panose="020F0502020204030204"/>
                <a:ea typeface="Calibri" panose="020F0502020204030204"/>
                <a:cs typeface="Calibri" panose="020F0502020204030204"/>
                <a:sym typeface="Calibri" panose="020F0502020204030204"/>
              </a:rPr>
              <a:t>Search</a:t>
            </a:r>
            <a:r>
              <a:rPr lang="en-US" sz="2000" b="0" i="0" u="none" strike="noStrike" cap="none">
                <a:latin typeface="Calibri" panose="020F0502020204030204"/>
                <a:ea typeface="Calibri" panose="020F0502020204030204"/>
                <a:cs typeface="Calibri" panose="020F0502020204030204"/>
                <a:sym typeface="Calibri" panose="020F0502020204030204"/>
              </a:rPr>
              <a:t> for patterns, trends, structure, irregularities, relationships among data</a:t>
            </a:r>
          </a:p>
          <a:p>
            <a:pPr marL="457200" marR="0" lvl="1" indent="0" algn="l" rtl="0">
              <a:spcBef>
                <a:spcPts val="0"/>
              </a:spcBef>
              <a:spcAft>
                <a:spcPts val="0"/>
              </a:spcAft>
              <a:buNone/>
            </a:pPr>
            <a:r>
              <a:rPr lang="en-US" sz="2000" b="0" i="0" u="none" strike="noStrike" cap="none">
                <a:solidFill>
                  <a:schemeClr val="dk2"/>
                </a:solidFill>
                <a:latin typeface="Calibri" panose="020F0502020204030204"/>
                <a:ea typeface="Calibri" panose="020F0502020204030204"/>
                <a:cs typeface="Calibri" panose="020F0502020204030204"/>
                <a:sym typeface="Calibri" panose="020F0502020204030204"/>
              </a:rPr>
              <a:t>Help find interesting regions and suitable parameters</a:t>
            </a:r>
            <a:r>
              <a:rPr lang="en-US" sz="2000" b="0" i="0" u="none" strike="noStrike" cap="none">
                <a:latin typeface="Calibri" panose="020F0502020204030204"/>
                <a:ea typeface="Calibri" panose="020F0502020204030204"/>
                <a:cs typeface="Calibri" panose="020F0502020204030204"/>
                <a:sym typeface="Calibri" panose="020F0502020204030204"/>
              </a:rPr>
              <a:t> for further quantitative analysis</a:t>
            </a:r>
          </a:p>
          <a:p>
            <a:pPr marL="457200" marR="0" lvl="1" indent="0" algn="l" rtl="0">
              <a:spcBef>
                <a:spcPts val="0"/>
              </a:spcBef>
              <a:spcAft>
                <a:spcPts val="0"/>
              </a:spcAft>
              <a:buNone/>
            </a:pPr>
            <a:r>
              <a:rPr lang="en-US" sz="2000" b="0" i="0" u="none" strike="noStrike" cap="none">
                <a:solidFill>
                  <a:schemeClr val="dk2"/>
                </a:solidFill>
                <a:latin typeface="Calibri" panose="020F0502020204030204"/>
                <a:ea typeface="Calibri" panose="020F0502020204030204"/>
                <a:cs typeface="Calibri" panose="020F0502020204030204"/>
                <a:sym typeface="Calibri" panose="020F0502020204030204"/>
              </a:rPr>
              <a:t>Provide a visual proof</a:t>
            </a:r>
            <a:r>
              <a:rPr lang="en-US" sz="2000" b="0" i="0" u="none" strike="noStrike" cap="none">
                <a:latin typeface="Calibri" panose="020F0502020204030204"/>
                <a:ea typeface="Calibri" panose="020F0502020204030204"/>
                <a:cs typeface="Calibri" panose="020F0502020204030204"/>
                <a:sym typeface="Calibri" panose="020F0502020204030204"/>
              </a:rPr>
              <a:t> of computer representations derived</a:t>
            </a:r>
          </a:p>
          <a:p>
            <a:pPr marL="0" marR="0" lvl="0" indent="0" algn="l" rtl="0">
              <a:spcBef>
                <a:spcPts val="0"/>
              </a:spcBef>
              <a:spcAft>
                <a:spcPts val="0"/>
              </a:spcAft>
              <a:buNone/>
            </a:pPr>
            <a:r>
              <a:rPr lang="en-US" sz="20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Categorization of visualization methods:</a:t>
            </a:r>
          </a:p>
          <a:p>
            <a:pPr marL="457200" marR="0" lvl="1" indent="0" algn="l" rtl="0">
              <a:spcBef>
                <a:spcPts val="0"/>
              </a:spcBef>
              <a:spcAft>
                <a:spcPts val="0"/>
              </a:spcAft>
              <a:buNone/>
            </a:pPr>
            <a:r>
              <a:rPr lang="en-US" sz="2000" b="0" i="0" u="none" strike="noStrike" cap="none">
                <a:latin typeface="Calibri" panose="020F0502020204030204"/>
                <a:ea typeface="Calibri" panose="020F0502020204030204"/>
                <a:cs typeface="Calibri" panose="020F0502020204030204"/>
                <a:sym typeface="Calibri" panose="020F0502020204030204"/>
              </a:rPr>
              <a:t>Pixel-oriented visualization techniques</a:t>
            </a:r>
          </a:p>
          <a:p>
            <a:pPr marL="457200" marR="0" lvl="1" indent="0" algn="l" rtl="0">
              <a:spcBef>
                <a:spcPts val="0"/>
              </a:spcBef>
              <a:spcAft>
                <a:spcPts val="0"/>
              </a:spcAft>
              <a:buNone/>
            </a:pPr>
            <a:r>
              <a:rPr lang="en-US" sz="2000" b="0" i="0" u="none" strike="noStrike" cap="none">
                <a:latin typeface="Calibri" panose="020F0502020204030204"/>
                <a:ea typeface="Calibri" panose="020F0502020204030204"/>
                <a:cs typeface="Calibri" panose="020F0502020204030204"/>
                <a:sym typeface="Calibri" panose="020F0502020204030204"/>
              </a:rPr>
              <a:t>Geometric projection visualization techniques</a:t>
            </a:r>
          </a:p>
          <a:p>
            <a:pPr marL="457200" marR="0" lvl="1" indent="0" algn="l" rtl="0">
              <a:spcBef>
                <a:spcPts val="0"/>
              </a:spcBef>
              <a:spcAft>
                <a:spcPts val="0"/>
              </a:spcAft>
              <a:buNone/>
            </a:pPr>
            <a:r>
              <a:rPr lang="en-US" sz="2000" b="0" i="0" u="none" strike="noStrike" cap="none">
                <a:latin typeface="Calibri" panose="020F0502020204030204"/>
                <a:ea typeface="Calibri" panose="020F0502020204030204"/>
                <a:cs typeface="Calibri" panose="020F0502020204030204"/>
                <a:sym typeface="Calibri" panose="020F0502020204030204"/>
              </a:rPr>
              <a:t>Icon-based visualization techniques</a:t>
            </a:r>
          </a:p>
          <a:p>
            <a:pPr marL="457200" marR="0" lvl="1" indent="0" algn="l" rtl="0">
              <a:spcBef>
                <a:spcPts val="0"/>
              </a:spcBef>
              <a:spcAft>
                <a:spcPts val="0"/>
              </a:spcAft>
              <a:buNone/>
            </a:pPr>
            <a:r>
              <a:rPr lang="en-US" sz="2000" b="0" i="0" u="none" strike="noStrike" cap="none">
                <a:latin typeface="Calibri" panose="020F0502020204030204"/>
                <a:ea typeface="Calibri" panose="020F0502020204030204"/>
                <a:cs typeface="Calibri" panose="020F0502020204030204"/>
                <a:sym typeface="Calibri" panose="020F0502020204030204"/>
              </a:rPr>
              <a:t>Hierarchical visualization techniques</a:t>
            </a:r>
          </a:p>
          <a:p>
            <a:pPr marL="457200" marR="0" lvl="1" indent="0" algn="l" rtl="0">
              <a:spcBef>
                <a:spcPts val="0"/>
              </a:spcBef>
              <a:spcAft>
                <a:spcPts val="0"/>
              </a:spcAft>
              <a:buNone/>
            </a:pPr>
            <a:r>
              <a:rPr lang="en-US" sz="2000" b="0" i="0" u="none" strike="noStrike" cap="none">
                <a:latin typeface="Calibri" panose="020F0502020204030204"/>
                <a:ea typeface="Calibri" panose="020F0502020204030204"/>
                <a:cs typeface="Calibri" panose="020F0502020204030204"/>
                <a:sym typeface="Calibri" panose="020F0502020204030204"/>
              </a:rPr>
              <a:t>Visualizing complex data and relations</a:t>
            </a: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62"/>
          <p:cNvSpPr txBox="1"/>
          <p:nvPr/>
        </p:nvSpPr>
        <p:spPr>
          <a:xfrm>
            <a:off x="7239000" y="6477000"/>
            <a:ext cx="1905000" cy="3810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Clr>
                <a:schemeClr val="dk1"/>
              </a:buClr>
              <a:buSzPts val="1200"/>
              <a:buFont typeface="Noto Sans Symbols"/>
              <a:buNone/>
            </a:pPr>
            <a:fld id="{00000000-1234-1234-1234-123412341234}" type="slidenum">
              <a:rPr lang="en-US" sz="1200">
                <a:solidFill>
                  <a:schemeClr val="dk1"/>
                </a:solidFill>
                <a:latin typeface="Tahoma" panose="020B0604030504040204"/>
                <a:ea typeface="Tahoma" panose="020B0604030504040204"/>
                <a:cs typeface="Tahoma" panose="020B0604030504040204"/>
                <a:sym typeface="Tahoma" panose="020B0604030504040204"/>
              </a:rPr>
              <a:t>51</a:t>
            </a:fld>
            <a:endParaRPr sz="1200">
              <a:solidFill>
                <a:schemeClr val="dk1"/>
              </a:solidFill>
              <a:latin typeface="Tahoma" panose="020B0604030504040204"/>
              <a:ea typeface="Tahoma" panose="020B0604030504040204"/>
              <a:cs typeface="Tahoma" panose="020B0604030504040204"/>
              <a:sym typeface="Tahoma" panose="020B0604030504040204"/>
            </a:endParaRPr>
          </a:p>
        </p:txBody>
      </p:sp>
      <p:sp>
        <p:nvSpPr>
          <p:cNvPr id="812" name="Google Shape;812;p62"/>
          <p:cNvSpPr txBox="1">
            <a:spLocks noGrp="1"/>
          </p:cNvSpPr>
          <p:nvPr>
            <p:ph type="title" idx="4294967295"/>
          </p:nvPr>
        </p:nvSpPr>
        <p:spPr>
          <a:xfrm>
            <a:off x="0" y="381000"/>
            <a:ext cx="9144000" cy="6096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8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Pixel-Oriented Visualization Techniques</a:t>
            </a:r>
          </a:p>
        </p:txBody>
      </p:sp>
      <p:sp>
        <p:nvSpPr>
          <p:cNvPr id="813" name="Google Shape;813;p62"/>
          <p:cNvSpPr txBox="1">
            <a:spLocks noGrp="1"/>
          </p:cNvSpPr>
          <p:nvPr>
            <p:ph type="body" idx="4294967295"/>
          </p:nvPr>
        </p:nvSpPr>
        <p:spPr>
          <a:xfrm>
            <a:off x="0" y="1219200"/>
            <a:ext cx="8534400" cy="19050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0"/>
              </a:spcBef>
              <a:spcAft>
                <a:spcPts val="0"/>
              </a:spcAft>
              <a:buNone/>
            </a:pPr>
            <a:r>
              <a:rPr lang="en-US" sz="2200" b="0" i="0" u="none" strike="noStrike" cap="none">
                <a:solidFill>
                  <a:schemeClr val="dk1"/>
                </a:solidFill>
                <a:latin typeface="Calibri" panose="020F0502020204030204"/>
                <a:ea typeface="Calibri" panose="020F0502020204030204"/>
                <a:cs typeface="Calibri" panose="020F0502020204030204"/>
                <a:sym typeface="Calibri" panose="020F0502020204030204"/>
              </a:rPr>
              <a:t>For a data set of m dimensions, create m windows on the screen, one for each dimension</a:t>
            </a:r>
          </a:p>
          <a:p>
            <a:pPr marL="0" marR="0" lvl="0" indent="0" algn="l" rtl="0">
              <a:lnSpc>
                <a:spcPct val="110000"/>
              </a:lnSpc>
              <a:spcBef>
                <a:spcPts val="0"/>
              </a:spcBef>
              <a:spcAft>
                <a:spcPts val="0"/>
              </a:spcAft>
              <a:buNone/>
            </a:pPr>
            <a:r>
              <a:rPr lang="en-US" sz="2200" b="0" i="0" u="none" strike="noStrike" cap="none">
                <a:solidFill>
                  <a:schemeClr val="dk1"/>
                </a:solidFill>
                <a:latin typeface="Calibri" panose="020F0502020204030204"/>
                <a:ea typeface="Calibri" panose="020F0502020204030204"/>
                <a:cs typeface="Calibri" panose="020F0502020204030204"/>
                <a:sym typeface="Calibri" panose="020F0502020204030204"/>
              </a:rPr>
              <a:t>The m dimension values of a record are mapped to m pixels at the corresponding positions in the windows</a:t>
            </a:r>
          </a:p>
          <a:p>
            <a:pPr marL="0" marR="0" lvl="0" indent="0" algn="l" rtl="0">
              <a:lnSpc>
                <a:spcPct val="110000"/>
              </a:lnSpc>
              <a:spcBef>
                <a:spcPts val="0"/>
              </a:spcBef>
              <a:spcAft>
                <a:spcPts val="0"/>
              </a:spcAft>
              <a:buNone/>
            </a:pPr>
            <a:r>
              <a:rPr lang="en-US" sz="2200" b="0" i="0" u="none" strike="noStrike" cap="none">
                <a:solidFill>
                  <a:schemeClr val="dk1"/>
                </a:solidFill>
                <a:latin typeface="Calibri" panose="020F0502020204030204"/>
                <a:ea typeface="Calibri" panose="020F0502020204030204"/>
                <a:cs typeface="Calibri" panose="020F0502020204030204"/>
                <a:sym typeface="Calibri" panose="020F0502020204030204"/>
              </a:rPr>
              <a:t>The colors of the pixels reflect the corresponding values</a:t>
            </a:r>
          </a:p>
        </p:txBody>
      </p:sp>
      <p:pic>
        <p:nvPicPr>
          <p:cNvPr id="814" name="Google Shape;814;p62"/>
          <p:cNvPicPr preferRelativeResize="0"/>
          <p:nvPr/>
        </p:nvPicPr>
        <p:blipFill rotWithShape="1">
          <a:blip r:embed="rId3"/>
          <a:srcRect/>
          <a:stretch>
            <a:fillRect/>
          </a:stretch>
        </p:blipFill>
        <p:spPr>
          <a:xfrm>
            <a:off x="228600" y="3352800"/>
            <a:ext cx="8613775" cy="2909888"/>
          </a:xfrm>
          <a:prstGeom prst="rect">
            <a:avLst/>
          </a:prstGeom>
          <a:noFill/>
          <a:ln>
            <a:noFill/>
          </a:ln>
        </p:spPr>
      </p:pic>
      <p:sp>
        <p:nvSpPr>
          <p:cNvPr id="815" name="Google Shape;815;p62"/>
          <p:cNvSpPr txBox="1"/>
          <p:nvPr/>
        </p:nvSpPr>
        <p:spPr>
          <a:xfrm>
            <a:off x="152400" y="6172200"/>
            <a:ext cx="1752600" cy="396875"/>
          </a:xfrm>
          <a:prstGeom prst="rect">
            <a:avLst/>
          </a:prstGeom>
          <a:noFill/>
          <a:ln>
            <a:noFill/>
          </a:ln>
        </p:spPr>
        <p:txBody>
          <a:bodyPr spcFirstLastPara="1" wrap="square" lIns="91425" tIns="45700" rIns="91425" bIns="45700" anchor="t" anchorCtr="0">
            <a:noAutofit/>
          </a:bodyPr>
          <a:lstStyle/>
          <a:p>
            <a:pPr marL="457200" marR="0" lvl="0" indent="-457200" algn="l" rtl="0">
              <a:spcBef>
                <a:spcPts val="0"/>
              </a:spcBef>
              <a:spcAft>
                <a:spcPts val="0"/>
              </a:spcAft>
              <a:buClr>
                <a:schemeClr val="dk1"/>
              </a:buClr>
              <a:buSzPts val="2000"/>
              <a:buFont typeface="Noto Sans Symbols"/>
              <a:buAutoNum type="alphaLcParenBoth"/>
            </a:pPr>
            <a:r>
              <a:rPr lang="en-US" sz="2000">
                <a:solidFill>
                  <a:schemeClr val="dk1"/>
                </a:solidFill>
                <a:latin typeface="Tahoma" panose="020B0604030504040204"/>
                <a:ea typeface="Tahoma" panose="020B0604030504040204"/>
                <a:cs typeface="Tahoma" panose="020B0604030504040204"/>
                <a:sym typeface="Tahoma" panose="020B0604030504040204"/>
              </a:rPr>
              <a:t>Income</a:t>
            </a:r>
          </a:p>
        </p:txBody>
      </p:sp>
      <p:sp>
        <p:nvSpPr>
          <p:cNvPr id="816" name="Google Shape;816;p62"/>
          <p:cNvSpPr txBox="1"/>
          <p:nvPr/>
        </p:nvSpPr>
        <p:spPr>
          <a:xfrm>
            <a:off x="2362200" y="6172200"/>
            <a:ext cx="1905000" cy="396875"/>
          </a:xfrm>
          <a:prstGeom prst="rect">
            <a:avLst/>
          </a:prstGeom>
          <a:noFill/>
          <a:ln>
            <a:noFill/>
          </a:ln>
        </p:spPr>
        <p:txBody>
          <a:bodyPr spcFirstLastPara="1" wrap="square" lIns="91425" tIns="45700" rIns="91425" bIns="45700" anchor="t" anchorCtr="0">
            <a:noAutofit/>
          </a:bodyPr>
          <a:lstStyle/>
          <a:p>
            <a:pPr marL="457200" marR="0" lvl="0" indent="-457200" algn="l" rtl="0">
              <a:spcBef>
                <a:spcPts val="0"/>
              </a:spcBef>
              <a:spcAft>
                <a:spcPts val="0"/>
              </a:spcAft>
              <a:buClr>
                <a:schemeClr val="dk1"/>
              </a:buClr>
              <a:buSzPts val="2000"/>
              <a:buFont typeface="Noto Sans Symbols"/>
              <a:buNone/>
            </a:pPr>
            <a:r>
              <a:rPr lang="en-US" sz="2000">
                <a:solidFill>
                  <a:schemeClr val="dk1"/>
                </a:solidFill>
                <a:latin typeface="Tahoma" panose="020B0604030504040204"/>
                <a:ea typeface="Tahoma" panose="020B0604030504040204"/>
                <a:cs typeface="Tahoma" panose="020B0604030504040204"/>
                <a:sym typeface="Tahoma" panose="020B0604030504040204"/>
              </a:rPr>
              <a:t>(b) Credit Limit</a:t>
            </a:r>
          </a:p>
        </p:txBody>
      </p:sp>
      <p:sp>
        <p:nvSpPr>
          <p:cNvPr id="817" name="Google Shape;817;p62"/>
          <p:cNvSpPr txBox="1"/>
          <p:nvPr/>
        </p:nvSpPr>
        <p:spPr>
          <a:xfrm>
            <a:off x="4495800" y="6172200"/>
            <a:ext cx="2819400" cy="396875"/>
          </a:xfrm>
          <a:prstGeom prst="rect">
            <a:avLst/>
          </a:prstGeom>
          <a:noFill/>
          <a:ln>
            <a:noFill/>
          </a:ln>
        </p:spPr>
        <p:txBody>
          <a:bodyPr spcFirstLastPara="1" wrap="square" lIns="91425" tIns="45700" rIns="91425" bIns="45700" anchor="t" anchorCtr="0">
            <a:noAutofit/>
          </a:bodyPr>
          <a:lstStyle/>
          <a:p>
            <a:pPr marL="457200" marR="0" lvl="0" indent="-457200" algn="l" rtl="0">
              <a:spcBef>
                <a:spcPts val="0"/>
              </a:spcBef>
              <a:spcAft>
                <a:spcPts val="0"/>
              </a:spcAft>
              <a:buClr>
                <a:schemeClr val="dk1"/>
              </a:buClr>
              <a:buSzPts val="2000"/>
              <a:buFont typeface="Noto Sans Symbols"/>
              <a:buNone/>
            </a:pPr>
            <a:r>
              <a:rPr lang="en-US" sz="2000">
                <a:solidFill>
                  <a:schemeClr val="dk1"/>
                </a:solidFill>
                <a:latin typeface="Tahoma" panose="020B0604030504040204"/>
                <a:ea typeface="Tahoma" panose="020B0604030504040204"/>
                <a:cs typeface="Tahoma" panose="020B0604030504040204"/>
                <a:sym typeface="Tahoma" panose="020B0604030504040204"/>
              </a:rPr>
              <a:t>(c) transaction volume</a:t>
            </a:r>
          </a:p>
        </p:txBody>
      </p:sp>
      <p:sp>
        <p:nvSpPr>
          <p:cNvPr id="818" name="Google Shape;818;p62"/>
          <p:cNvSpPr txBox="1"/>
          <p:nvPr/>
        </p:nvSpPr>
        <p:spPr>
          <a:xfrm>
            <a:off x="7239000" y="6156325"/>
            <a:ext cx="1905000" cy="396875"/>
          </a:xfrm>
          <a:prstGeom prst="rect">
            <a:avLst/>
          </a:prstGeom>
          <a:noFill/>
          <a:ln>
            <a:noFill/>
          </a:ln>
        </p:spPr>
        <p:txBody>
          <a:bodyPr spcFirstLastPara="1" wrap="square" lIns="91425" tIns="45700" rIns="91425" bIns="45700" anchor="t" anchorCtr="0">
            <a:noAutofit/>
          </a:bodyPr>
          <a:lstStyle/>
          <a:p>
            <a:pPr marL="457200" marR="0" lvl="0" indent="-457200" algn="ctr" rtl="0">
              <a:spcBef>
                <a:spcPts val="0"/>
              </a:spcBef>
              <a:spcAft>
                <a:spcPts val="0"/>
              </a:spcAft>
              <a:buClr>
                <a:schemeClr val="dk1"/>
              </a:buClr>
              <a:buSzPts val="2000"/>
              <a:buFont typeface="Noto Sans Symbols"/>
              <a:buNone/>
            </a:pPr>
            <a:r>
              <a:rPr lang="en-US" sz="2000">
                <a:solidFill>
                  <a:schemeClr val="dk1"/>
                </a:solidFill>
                <a:latin typeface="Tahoma" panose="020B0604030504040204"/>
                <a:ea typeface="Tahoma" panose="020B0604030504040204"/>
                <a:cs typeface="Tahoma" panose="020B0604030504040204"/>
                <a:sym typeface="Tahoma" panose="020B0604030504040204"/>
              </a:rPr>
              <a:t>(d) age</a:t>
            </a: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63"/>
          <p:cNvSpPr txBox="1">
            <a:spLocks noGrp="1"/>
          </p:cNvSpPr>
          <p:nvPr>
            <p:ph type="title"/>
          </p:nvPr>
        </p:nvSpPr>
        <p:spPr>
          <a:xfrm>
            <a:off x="152400" y="228600"/>
            <a:ext cx="8763000" cy="6096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3200" b="1" i="0" u="none" strike="noStrike" cap="none">
                <a:solidFill>
                  <a:schemeClr val="dk1"/>
                </a:solidFill>
                <a:latin typeface="Arial" panose="020B0604020202020204"/>
                <a:ea typeface="Arial" panose="020B0604020202020204"/>
                <a:cs typeface="Arial" panose="020B0604020202020204"/>
                <a:sym typeface="Arial" panose="020B0604020202020204"/>
              </a:rPr>
              <a:t>Scatterplot Matrices</a:t>
            </a:r>
            <a:endParaRPr sz="32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825" name="Google Shape;825;p63"/>
          <p:cNvSpPr txBox="1">
            <a:spLocks noGrp="1"/>
          </p:cNvSpPr>
          <p:nvPr>
            <p:ph type="body" idx="1"/>
          </p:nvPr>
        </p:nvSpPr>
        <p:spPr>
          <a:xfrm>
            <a:off x="304800" y="6172200"/>
            <a:ext cx="8382000" cy="304800"/>
          </a:xfrm>
          <a:prstGeom prst="rect">
            <a:avLst/>
          </a:prstGeom>
          <a:noFill/>
          <a:ln>
            <a:noFill/>
          </a:ln>
        </p:spPr>
        <p:txBody>
          <a:bodyPr spcFirstLastPara="1" wrap="square" lIns="0" tIns="0" rIns="0" bIns="0" anchor="t" anchorCtr="0">
            <a:noAutofit/>
          </a:bodyPr>
          <a:lstStyle/>
          <a:p>
            <a:pPr marL="0" marR="0" lvl="0" indent="0" algn="ctr" rtl="0">
              <a:lnSpc>
                <a:spcPct val="80000"/>
              </a:lnSpc>
              <a:spcBef>
                <a:spcPts val="0"/>
              </a:spcBef>
              <a:spcAft>
                <a:spcPts val="0"/>
              </a:spcAft>
              <a:buClr>
                <a:schemeClr val="dk1"/>
              </a:buClr>
              <a:buSzPts val="1600"/>
              <a:buFont typeface="Noto Sans Symbols"/>
              <a:buNone/>
            </a:pPr>
            <a:r>
              <a:rPr lang="en-US" sz="16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Matrix of scatterplots (x-y-diagrams) of the k-dim. data [total of (k2/2-k) scatterplots]</a:t>
            </a:r>
            <a:endParaRPr sz="16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pic>
        <p:nvPicPr>
          <p:cNvPr id="826" name="Google Shape;826;p63" descr="scatplot"/>
          <p:cNvPicPr preferRelativeResize="0"/>
          <p:nvPr/>
        </p:nvPicPr>
        <p:blipFill rotWithShape="1">
          <a:blip r:embed="rId3"/>
          <a:srcRect/>
          <a:stretch>
            <a:fillRect/>
          </a:stretch>
        </p:blipFill>
        <p:spPr>
          <a:xfrm>
            <a:off x="1828800" y="806450"/>
            <a:ext cx="5410200" cy="5287963"/>
          </a:xfrm>
          <a:prstGeom prst="rect">
            <a:avLst/>
          </a:prstGeom>
          <a:noFill/>
          <a:ln>
            <a:noFill/>
          </a:ln>
        </p:spPr>
      </p:pic>
      <p:sp>
        <p:nvSpPr>
          <p:cNvPr id="827" name="Google Shape;827;p63"/>
          <p:cNvSpPr txBox="1"/>
          <p:nvPr/>
        </p:nvSpPr>
        <p:spPr>
          <a:xfrm rot="-5400000">
            <a:off x="-69056" y="3421856"/>
            <a:ext cx="3155950" cy="27463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accent1"/>
              </a:buClr>
              <a:buSzPts val="800"/>
              <a:buFont typeface="Noto Sans Symbols"/>
              <a:buNone/>
            </a:pPr>
            <a:r>
              <a:rPr lang="en-US" sz="800">
                <a:solidFill>
                  <a:schemeClr val="accent1"/>
                </a:solidFill>
                <a:latin typeface="Arial" panose="020B0604020202020204"/>
                <a:ea typeface="Arial" panose="020B0604020202020204"/>
                <a:cs typeface="Arial" panose="020B0604020202020204"/>
                <a:sym typeface="Arial" panose="020B0604020202020204"/>
              </a:rPr>
              <a:t>Used by</a:t>
            </a:r>
            <a:r>
              <a:rPr lang="en-US" sz="800" u="sng">
                <a:solidFill>
                  <a:schemeClr val="accent1"/>
                </a:solidFill>
                <a:latin typeface="Arial" panose="020B0604020202020204"/>
                <a:ea typeface="Arial" panose="020B0604020202020204"/>
                <a:cs typeface="Arial" panose="020B0604020202020204"/>
                <a:sym typeface="Arial" panose="020B0604020202020204"/>
              </a:rPr>
              <a:t> </a:t>
            </a:r>
            <a:r>
              <a:rPr lang="en-US" sz="800">
                <a:solidFill>
                  <a:schemeClr val="accent1"/>
                </a:solidFill>
                <a:latin typeface="Arial" panose="020B0604020202020204"/>
                <a:ea typeface="Arial" panose="020B0604020202020204"/>
                <a:cs typeface="Arial" panose="020B0604020202020204"/>
                <a:sym typeface="Arial" panose="020B0604020202020204"/>
              </a:rPr>
              <a:t>ermission of M. Ward, Worcester Polytechnic</a:t>
            </a:r>
            <a:r>
              <a:rPr lang="en-US" sz="1200">
                <a:solidFill>
                  <a:schemeClr val="accent1"/>
                </a:solidFill>
                <a:latin typeface="Arial" panose="020B0604020202020204"/>
                <a:ea typeface="Arial" panose="020B0604020202020204"/>
                <a:cs typeface="Arial" panose="020B0604020202020204"/>
                <a:sym typeface="Arial" panose="020B0604020202020204"/>
              </a:rPr>
              <a:t> </a:t>
            </a:r>
            <a:r>
              <a:rPr lang="en-US" sz="800">
                <a:solidFill>
                  <a:schemeClr val="accent1"/>
                </a:solidFill>
                <a:latin typeface="Arial" panose="020B0604020202020204"/>
                <a:ea typeface="Arial" panose="020B0604020202020204"/>
                <a:cs typeface="Arial" panose="020B0604020202020204"/>
                <a:sym typeface="Arial" panose="020B0604020202020204"/>
              </a:rPr>
              <a:t>Institute</a:t>
            </a:r>
          </a:p>
        </p:txBody>
      </p:sp>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1607400" y="617760"/>
              <a:ext cx="5707080" cy="5783400"/>
            </p14:xfrm>
          </p:contentPart>
        </mc:Choice>
        <mc:Fallback>
          <p:pic>
            <p:nvPicPr>
              <p:cNvPr id="2" name="Ink 1"/>
              <p:cNvPicPr/>
              <p:nvPr/>
            </p:nvPicPr>
            <p:blipFill>
              <a:blip r:embed="rId5"/>
              <a:stretch>
                <a:fillRect/>
              </a:stretch>
            </p:blipFill>
            <p:spPr>
              <a:xfrm>
                <a:off x="1602360" y="612720"/>
                <a:ext cx="5716800" cy="5792040"/>
              </a:xfrm>
              <a:prstGeom prst="rect">
                <a:avLst/>
              </a:prstGeom>
            </p:spPr>
          </p:pic>
        </mc:Fallback>
      </mc:AlternateContent>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sp>
        <p:nvSpPr>
          <p:cNvPr id="839" name="Google Shape;839;p65"/>
          <p:cNvSpPr txBox="1">
            <a:spLocks noGrp="1"/>
          </p:cNvSpPr>
          <p:nvPr>
            <p:ph type="title"/>
          </p:nvPr>
        </p:nvSpPr>
        <p:spPr>
          <a:xfrm>
            <a:off x="914400" y="302754"/>
            <a:ext cx="6324600" cy="11430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400" b="1" i="0" u="none" strike="noStrike" cap="none">
                <a:solidFill>
                  <a:srgbClr val="FF0000"/>
                </a:solidFill>
                <a:latin typeface="Book Antiqua" panose="02040602050305030304"/>
                <a:ea typeface="Book Antiqua" panose="02040602050305030304"/>
                <a:cs typeface="Book Antiqua" panose="02040602050305030304"/>
                <a:sym typeface="Book Antiqua" panose="02040602050305030304"/>
              </a:rPr>
              <a:t>Correlation Analysis (Nominal Data): Chi-Square Test</a:t>
            </a:r>
          </a:p>
        </p:txBody>
      </p:sp>
      <p:sp>
        <p:nvSpPr>
          <p:cNvPr id="841" name="Google Shape;841;p65"/>
          <p:cNvSpPr txBox="1">
            <a:spLocks noGrp="1"/>
          </p:cNvSpPr>
          <p:nvPr>
            <p:ph type="body" idx="1"/>
          </p:nvPr>
        </p:nvSpPr>
        <p:spPr>
          <a:xfrm>
            <a:off x="418782" y="2536285"/>
            <a:ext cx="8092440" cy="37719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0"/>
              </a:spcBef>
              <a:spcAft>
                <a:spcPts val="0"/>
              </a:spcAft>
              <a:buNone/>
            </a:pPr>
            <a:endParaRPr sz="1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10000"/>
              </a:lnSpc>
              <a:spcBef>
                <a:spcPts val="0"/>
              </a:spcBef>
              <a:spcAft>
                <a:spcPts val="0"/>
              </a:spcAft>
              <a:buNone/>
            </a:pPr>
            <a:endParaRPr sz="1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10000"/>
              </a:lnSpc>
              <a:spcBef>
                <a:spcPts val="0"/>
              </a:spcBef>
              <a:spcAft>
                <a:spcPts val="0"/>
              </a:spcAft>
              <a:buNone/>
            </a:pPr>
            <a:endParaRPr sz="18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marR="0" lvl="0" indent="0" algn="l" rtl="0">
              <a:lnSpc>
                <a:spcPct val="110000"/>
              </a:lnSpc>
              <a:spcBef>
                <a:spcPts val="0"/>
              </a:spcBef>
              <a:spcAft>
                <a:spcPts val="0"/>
              </a:spcAft>
              <a:buNone/>
            </a:pPr>
            <a:r>
              <a:rPr lang="en-US" sz="1800" b="0" i="0" u="none" strike="noStrike" cap="none">
                <a:solidFill>
                  <a:schemeClr val="dk1"/>
                </a:solidFill>
                <a:latin typeface="Calibri" panose="020F0502020204030204"/>
                <a:ea typeface="Calibri" panose="020F0502020204030204"/>
                <a:cs typeface="Calibri" panose="020F0502020204030204"/>
                <a:sym typeface="Calibri" panose="020F0502020204030204"/>
              </a:rPr>
              <a:t>Χ</a:t>
            </a:r>
            <a:r>
              <a:rPr lang="en-US" sz="1800" b="0" i="0" u="none" strike="noStrike" cap="none" baseline="30000">
                <a:solidFill>
                  <a:schemeClr val="dk1"/>
                </a:solidFill>
                <a:latin typeface="Calibri" panose="020F0502020204030204"/>
                <a:ea typeface="Calibri" panose="020F0502020204030204"/>
                <a:cs typeface="Calibri" panose="020F0502020204030204"/>
                <a:sym typeface="Calibri" panose="020F0502020204030204"/>
              </a:rPr>
              <a:t>2</a:t>
            </a:r>
            <a:r>
              <a:rPr lang="en-US" sz="1800" b="0" i="0" u="none" strike="noStrike" cap="none">
                <a:solidFill>
                  <a:schemeClr val="dk1"/>
                </a:solidFill>
                <a:latin typeface="Calibri" panose="020F0502020204030204"/>
                <a:ea typeface="Calibri" panose="020F0502020204030204"/>
                <a:cs typeface="Calibri" panose="020F0502020204030204"/>
                <a:sym typeface="Calibri" panose="020F0502020204030204"/>
              </a:rPr>
              <a:t> (chi-square) calculation (numbers in parenthesis are expected counts calculated based on the data distribution in the two categories)</a:t>
            </a:r>
          </a:p>
          <a:p>
            <a:pPr marL="0" marR="0" lvl="0" indent="0" algn="l" rtl="0">
              <a:lnSpc>
                <a:spcPct val="110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110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110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110000"/>
              </a:lnSpc>
              <a:spcBef>
                <a:spcPts val="0"/>
              </a:spcBef>
              <a:spcAft>
                <a:spcPts val="0"/>
              </a:spcAft>
              <a:buNone/>
            </a:pPr>
            <a:r>
              <a:rPr lang="en-IN" altLang="en-US" sz="1800" b="0" i="0" u="none" strike="noStrike" cap="none">
                <a:solidFill>
                  <a:schemeClr val="dk1"/>
                </a:solidFill>
                <a:latin typeface="Calibri" panose="020F0502020204030204"/>
                <a:ea typeface="Calibri" panose="020F0502020204030204"/>
                <a:cs typeface="Calibri" panose="020F0502020204030204"/>
                <a:sym typeface="Calibri" panose="020F0502020204030204"/>
              </a:rPr>
              <a:t>S</a:t>
            </a:r>
            <a:r>
              <a:rPr lang="en-US" sz="1800" b="0" i="0" u="none" strike="noStrike" cap="none">
                <a:solidFill>
                  <a:schemeClr val="dk1"/>
                </a:solidFill>
                <a:latin typeface="Calibri" panose="020F0502020204030204"/>
                <a:ea typeface="Calibri" panose="020F0502020204030204"/>
                <a:cs typeface="Calibri" panose="020F0502020204030204"/>
                <a:sym typeface="Calibri" panose="020F0502020204030204"/>
              </a:rPr>
              <a:t>hows that like_science_fiction and play_chess are correlated in the group</a:t>
            </a:r>
            <a:r>
              <a:rPr lang="en-IN" altLang="en-US" sz="1800" b="0" i="0" u="none" strike="noStrike" cap="none">
                <a:solidFill>
                  <a:schemeClr val="dk1"/>
                </a:solidFill>
                <a:latin typeface="Calibri" panose="020F0502020204030204"/>
                <a:ea typeface="Calibri" panose="020F0502020204030204"/>
                <a:cs typeface="Calibri" panose="020F0502020204030204"/>
                <a:sym typeface="Calibri" panose="020F0502020204030204"/>
              </a:rPr>
              <a:t>. </a:t>
            </a:r>
          </a:p>
        </p:txBody>
      </p:sp>
      <p:pic>
        <p:nvPicPr>
          <p:cNvPr id="840" name="Google Shape;840;p65"/>
          <p:cNvPicPr preferRelativeResize="0"/>
          <p:nvPr/>
        </p:nvPicPr>
        <p:blipFill rotWithShape="1">
          <a:blip r:embed="rId3"/>
          <a:srcRect/>
          <a:stretch>
            <a:fillRect/>
          </a:stretch>
        </p:blipFill>
        <p:spPr>
          <a:xfrm>
            <a:off x="3786187" y="4325704"/>
            <a:ext cx="4428797" cy="423624"/>
          </a:xfrm>
          <a:prstGeom prst="rect">
            <a:avLst/>
          </a:prstGeom>
          <a:noFill/>
          <a:ln>
            <a:noFill/>
          </a:ln>
        </p:spPr>
      </p:pic>
      <p:graphicFrame>
        <p:nvGraphicFramePr>
          <p:cNvPr id="842" name="Google Shape;842;p65"/>
          <p:cNvGraphicFramePr/>
          <p:nvPr/>
        </p:nvGraphicFramePr>
        <p:xfrm>
          <a:off x="452438" y="1869877"/>
          <a:ext cx="3486150" cy="1060825"/>
        </p:xfrm>
        <a:graphic>
          <a:graphicData uri="http://schemas.openxmlformats.org/drawingml/2006/table">
            <a:tbl>
              <a:tblPr>
                <a:noFill/>
                <a:tableStyleId>{9BBA623D-2257-4894-AA02-12723D98A5E4}</a:tableStyleId>
              </a:tblPr>
              <a:tblGrid>
                <a:gridCol w="1269175">
                  <a:extLst>
                    <a:ext uri="{9D8B030D-6E8A-4147-A177-3AD203B41FA5}">
                      <a16:colId xmlns:a16="http://schemas.microsoft.com/office/drawing/2014/main" val="20000"/>
                    </a:ext>
                  </a:extLst>
                </a:gridCol>
                <a:gridCol w="650025">
                  <a:extLst>
                    <a:ext uri="{9D8B030D-6E8A-4147-A177-3AD203B41FA5}">
                      <a16:colId xmlns:a16="http://schemas.microsoft.com/office/drawing/2014/main" val="20001"/>
                    </a:ext>
                  </a:extLst>
                </a:gridCol>
                <a:gridCol w="898775">
                  <a:extLst>
                    <a:ext uri="{9D8B030D-6E8A-4147-A177-3AD203B41FA5}">
                      <a16:colId xmlns:a16="http://schemas.microsoft.com/office/drawing/2014/main" val="20002"/>
                    </a:ext>
                  </a:extLst>
                </a:gridCol>
                <a:gridCol w="668175">
                  <a:extLst>
                    <a:ext uri="{9D8B030D-6E8A-4147-A177-3AD203B41FA5}">
                      <a16:colId xmlns:a16="http://schemas.microsoft.com/office/drawing/2014/main" val="20003"/>
                    </a:ext>
                  </a:extLst>
                </a:gridCol>
              </a:tblGrid>
              <a:tr h="342925">
                <a:tc>
                  <a:txBody>
                    <a:bodyPr/>
                    <a:lstStyle/>
                    <a:p>
                      <a:pPr marL="0" marR="0" lvl="0" indent="0" algn="l" rtl="0">
                        <a:lnSpc>
                          <a:spcPct val="100000"/>
                        </a:lnSpc>
                        <a:spcBef>
                          <a:spcPts val="0"/>
                        </a:spcBef>
                        <a:spcAft>
                          <a:spcPts val="0"/>
                        </a:spcAft>
                        <a:buClr>
                          <a:schemeClr val="folHlink"/>
                        </a:buClr>
                        <a:buSzPts val="540"/>
                        <a:buFont typeface="Noto Sans Symbols"/>
                        <a:buNone/>
                      </a:pPr>
                      <a:endParaRPr sz="900" b="0" i="0" u="none" strike="noStrike" cap="none">
                        <a:solidFill>
                          <a:schemeClr val="dk1"/>
                        </a:solidFill>
                        <a:latin typeface="Tahoma" panose="020B0604030504040204"/>
                        <a:ea typeface="Tahoma" panose="020B0604030504040204"/>
                        <a:cs typeface="Tahoma" panose="020B0604030504040204"/>
                        <a:sym typeface="Tahoma" panose="020B0604030504040204"/>
                      </a:endParaRPr>
                    </a:p>
                  </a:txBody>
                  <a:tcPr marL="68575" marR="68575" marT="34300" marB="34300">
                    <a:lnL w="28575"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Play chess</a:t>
                      </a:r>
                    </a:p>
                  </a:txBody>
                  <a:tcPr marL="68575" marR="68575"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Not play chess</a:t>
                      </a:r>
                    </a:p>
                  </a:txBody>
                  <a:tcPr marL="68575" marR="68575"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Sum (row)</a:t>
                      </a:r>
                    </a:p>
                  </a:txBody>
                  <a:tcPr marL="68575" marR="68575" marT="34300" marB="34300">
                    <a:lnL w="12700"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39300">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Like science fiction</a:t>
                      </a:r>
                    </a:p>
                  </a:txBody>
                  <a:tcPr marL="68575" marR="68575" marT="34300" marB="34300">
                    <a:lnL w="28575"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250(90)</a:t>
                      </a:r>
                    </a:p>
                  </a:txBody>
                  <a:tcPr marL="68575" marR="68575"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200(360)</a:t>
                      </a:r>
                    </a:p>
                  </a:txBody>
                  <a:tcPr marL="68575" marR="68575"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450</a:t>
                      </a:r>
                    </a:p>
                  </a:txBody>
                  <a:tcPr marL="68575" marR="68575" marT="34300" marB="34300">
                    <a:lnL w="12700"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39300">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Not like science fiction</a:t>
                      </a:r>
                    </a:p>
                  </a:txBody>
                  <a:tcPr marL="68575" marR="68575" marT="34300" marB="34300">
                    <a:lnL w="28575"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50(210)</a:t>
                      </a:r>
                    </a:p>
                  </a:txBody>
                  <a:tcPr marL="68575" marR="68575"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1000(840)</a:t>
                      </a:r>
                    </a:p>
                  </a:txBody>
                  <a:tcPr marL="68575" marR="68575"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1050</a:t>
                      </a:r>
                    </a:p>
                  </a:txBody>
                  <a:tcPr marL="68575" marR="68575" marT="34300" marB="34300">
                    <a:lnL w="12700"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39300">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Sum(col.)</a:t>
                      </a:r>
                    </a:p>
                  </a:txBody>
                  <a:tcPr marL="68575" marR="68575" marT="34300" marB="34300">
                    <a:lnL w="28575"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300</a:t>
                      </a:r>
                    </a:p>
                  </a:txBody>
                  <a:tcPr marL="68575" marR="68575"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1200</a:t>
                      </a:r>
                    </a:p>
                  </a:txBody>
                  <a:tcPr marL="68575" marR="68575"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folHlink"/>
                        </a:buClr>
                        <a:buSzPts val="540"/>
                        <a:buFont typeface="Noto Sans Symbols"/>
                        <a:buNone/>
                      </a:pPr>
                      <a:r>
                        <a:rPr lang="en-US" sz="900" b="0" i="0" u="none" strike="noStrike" cap="none">
                          <a:solidFill>
                            <a:schemeClr val="dk1"/>
                          </a:solidFill>
                          <a:latin typeface="Tahoma" panose="020B0604030504040204"/>
                          <a:ea typeface="Tahoma" panose="020B0604030504040204"/>
                          <a:cs typeface="Tahoma" panose="020B0604030504040204"/>
                          <a:sym typeface="Tahoma" panose="020B0604030504040204"/>
                        </a:rPr>
                        <a:t>1500</a:t>
                      </a:r>
                    </a:p>
                  </a:txBody>
                  <a:tcPr marL="68575" marR="68575" marT="34300" marB="34300">
                    <a:lnL w="12700"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pic>
        <p:nvPicPr>
          <p:cNvPr id="843" name="Google Shape;843;p65"/>
          <p:cNvPicPr preferRelativeResize="0"/>
          <p:nvPr/>
        </p:nvPicPr>
        <p:blipFill rotWithShape="1">
          <a:blip r:embed="rId4"/>
          <a:srcRect/>
          <a:stretch>
            <a:fillRect/>
          </a:stretch>
        </p:blipFill>
        <p:spPr>
          <a:xfrm>
            <a:off x="5082918" y="1571743"/>
            <a:ext cx="2922892" cy="591503"/>
          </a:xfrm>
          <a:prstGeom prst="rect">
            <a:avLst/>
          </a:prstGeom>
          <a:noFill/>
          <a:ln>
            <a:noFill/>
          </a:ln>
        </p:spPr>
      </p:pic>
      <p:pic>
        <p:nvPicPr>
          <p:cNvPr id="844" name="Google Shape;844;p65"/>
          <p:cNvPicPr preferRelativeResize="0"/>
          <p:nvPr/>
        </p:nvPicPr>
        <p:blipFill rotWithShape="1">
          <a:blip r:embed="rId5"/>
          <a:srcRect/>
          <a:stretch>
            <a:fillRect/>
          </a:stretch>
        </p:blipFill>
        <p:spPr>
          <a:xfrm>
            <a:off x="4653441" y="2217813"/>
            <a:ext cx="4094083" cy="526853"/>
          </a:xfrm>
          <a:prstGeom prst="rect">
            <a:avLst/>
          </a:prstGeom>
          <a:noFill/>
          <a:ln>
            <a:noFill/>
          </a:ln>
        </p:spPr>
      </p:pic>
      <p:sp>
        <p:nvSpPr>
          <p:cNvPr id="845" name="Google Shape;845;p65"/>
          <p:cNvSpPr/>
          <p:nvPr/>
        </p:nvSpPr>
        <p:spPr>
          <a:xfrm>
            <a:off x="4653440" y="2777728"/>
            <a:ext cx="4073366" cy="5078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900"/>
              <a:buFont typeface="Noto Sans Symbols"/>
              <a:buNone/>
            </a:pPr>
            <a:r>
              <a:rPr lang="en-US" sz="900">
                <a:solidFill>
                  <a:schemeClr val="dk1"/>
                </a:solidFill>
                <a:latin typeface="Old Standard TT" panose="00000500000000000000"/>
                <a:ea typeface="Old Standard TT" panose="00000500000000000000"/>
                <a:cs typeface="Old Standard TT" panose="00000500000000000000"/>
                <a:sym typeface="Old Standard TT" panose="00000500000000000000"/>
              </a:rPr>
              <a:t>For this 2 </a:t>
            </a:r>
            <a:r>
              <a:rPr lang="en-US" sz="900">
                <a:solidFill>
                  <a:schemeClr val="dk1"/>
                </a:solidFill>
                <a:latin typeface="Arial" panose="020B0604020202020204"/>
                <a:ea typeface="Arial" panose="020B0604020202020204"/>
                <a:cs typeface="Arial" panose="020B0604020202020204"/>
                <a:sym typeface="Arial" panose="020B0604020202020204"/>
              </a:rPr>
              <a:t>× </a:t>
            </a:r>
            <a:r>
              <a:rPr lang="en-US" sz="900">
                <a:solidFill>
                  <a:schemeClr val="dk1"/>
                </a:solidFill>
                <a:latin typeface="Old Standard TT" panose="00000500000000000000"/>
                <a:ea typeface="Old Standard TT" panose="00000500000000000000"/>
                <a:cs typeface="Old Standard TT" panose="00000500000000000000"/>
                <a:sym typeface="Old Standard TT" panose="00000500000000000000"/>
              </a:rPr>
              <a:t>2 table, the degrees of freedom are (2 </a:t>
            </a:r>
            <a:r>
              <a:rPr lang="en-US" sz="900">
                <a:solidFill>
                  <a:schemeClr val="dk1"/>
                </a:solidFill>
                <a:latin typeface="Arial" panose="020B0604020202020204"/>
                <a:ea typeface="Arial" panose="020B0604020202020204"/>
                <a:cs typeface="Arial" panose="020B0604020202020204"/>
                <a:sym typeface="Arial" panose="020B0604020202020204"/>
              </a:rPr>
              <a:t>− </a:t>
            </a:r>
            <a:r>
              <a:rPr lang="en-US" sz="900">
                <a:solidFill>
                  <a:schemeClr val="dk1"/>
                </a:solidFill>
                <a:latin typeface="Old Standard TT" panose="00000500000000000000"/>
                <a:ea typeface="Old Standard TT" panose="00000500000000000000"/>
                <a:cs typeface="Old Standard TT" panose="00000500000000000000"/>
                <a:sym typeface="Old Standard TT" panose="00000500000000000000"/>
              </a:rPr>
              <a:t>1)(2 </a:t>
            </a:r>
            <a:r>
              <a:rPr lang="en-US" sz="900">
                <a:solidFill>
                  <a:schemeClr val="dk1"/>
                </a:solidFill>
                <a:latin typeface="Arial" panose="020B0604020202020204"/>
                <a:ea typeface="Arial" panose="020B0604020202020204"/>
                <a:cs typeface="Arial" panose="020B0604020202020204"/>
                <a:sym typeface="Arial" panose="020B0604020202020204"/>
              </a:rPr>
              <a:t>− </a:t>
            </a:r>
            <a:r>
              <a:rPr lang="en-US" sz="900">
                <a:solidFill>
                  <a:schemeClr val="dk1"/>
                </a:solidFill>
                <a:latin typeface="Old Standard TT" panose="00000500000000000000"/>
                <a:ea typeface="Old Standard TT" panose="00000500000000000000"/>
                <a:cs typeface="Old Standard TT" panose="00000500000000000000"/>
                <a:sym typeface="Old Standard TT" panose="00000500000000000000"/>
              </a:rPr>
              <a:t>1) = 1. For 1 degree of freedom, the </a:t>
            </a:r>
            <a:r>
              <a:rPr lang="en-US" sz="900">
                <a:solidFill>
                  <a:schemeClr val="dk1"/>
                </a:solidFill>
                <a:latin typeface="Arial" panose="020B0604020202020204"/>
                <a:ea typeface="Arial" panose="020B0604020202020204"/>
                <a:cs typeface="Arial" panose="020B0604020202020204"/>
                <a:sym typeface="Arial" panose="020B0604020202020204"/>
              </a:rPr>
              <a:t>2 </a:t>
            </a:r>
            <a:r>
              <a:rPr lang="en-US" sz="900">
                <a:solidFill>
                  <a:schemeClr val="dk1"/>
                </a:solidFill>
                <a:latin typeface="Old Standard TT" panose="00000500000000000000"/>
                <a:ea typeface="Old Standard TT" panose="00000500000000000000"/>
                <a:cs typeface="Old Standard TT" panose="00000500000000000000"/>
                <a:sym typeface="Old Standard TT" panose="00000500000000000000"/>
              </a:rPr>
              <a:t>value needed to reject the hypothesis at the 0.001  significance level is 10.828</a:t>
            </a:r>
            <a:endParaRPr sz="900">
              <a:solidFill>
                <a:schemeClr val="dk1"/>
              </a:solidFill>
              <a:latin typeface="Tahoma" panose="020B0604030504040204"/>
              <a:ea typeface="Tahoma" panose="020B0604030504040204"/>
              <a:cs typeface="Tahoma" panose="020B0604030504040204"/>
              <a:sym typeface="Tahoma" panose="020B0604030504040204"/>
            </a:endParaRPr>
          </a:p>
        </p:txBody>
      </p:sp>
      <p:pic>
        <p:nvPicPr>
          <p:cNvPr id="846" name="Google Shape;846;p65"/>
          <p:cNvPicPr preferRelativeResize="0"/>
          <p:nvPr/>
        </p:nvPicPr>
        <p:blipFill rotWithShape="1">
          <a:blip r:embed="rId6"/>
          <a:srcRect/>
          <a:stretch>
            <a:fillRect/>
          </a:stretch>
        </p:blipFill>
        <p:spPr>
          <a:xfrm>
            <a:off x="765810" y="4325704"/>
            <a:ext cx="2102643" cy="454275"/>
          </a:xfrm>
          <a:prstGeom prst="rect">
            <a:avLst/>
          </a:prstGeom>
          <a:noFill/>
          <a:ln>
            <a:noFill/>
          </a:ln>
        </p:spPr>
      </p:pic>
      <mc:AlternateContent xmlns:mc="http://schemas.openxmlformats.org/markup-compatibility/2006">
        <mc:Choice xmlns:p14="http://schemas.microsoft.com/office/powerpoint/2010/main" Requires="p14">
          <p:contentPart p14:bwMode="auto" r:id="rId7">
            <p14:nvContentPartPr>
              <p14:cNvPr id="2" name="Ink 1"/>
              <p14:cNvContentPartPr/>
              <p14:nvPr/>
            </p14:nvContentPartPr>
            <p14:xfrm>
              <a:off x="186480" y="1585080"/>
              <a:ext cx="8506440" cy="4206600"/>
            </p14:xfrm>
          </p:contentPart>
        </mc:Choice>
        <mc:Fallback>
          <p:pic>
            <p:nvPicPr>
              <p:cNvPr id="2" name="Ink 1"/>
              <p:cNvPicPr/>
              <p:nvPr/>
            </p:nvPicPr>
            <p:blipFill>
              <a:blip r:embed="rId8"/>
              <a:stretch>
                <a:fillRect/>
              </a:stretch>
            </p:blipFill>
            <p:spPr>
              <a:xfrm>
                <a:off x="180720" y="1582200"/>
                <a:ext cx="8517240" cy="4214160"/>
              </a:xfrm>
              <a:prstGeom prst="rect">
                <a:avLst/>
              </a:prstGeom>
            </p:spPr>
          </p:pic>
        </mc:Fallback>
      </mc:AlternateContent>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66"/>
          <p:cNvSpPr txBox="1">
            <a:spLocks noGrp="1"/>
          </p:cNvSpPr>
          <p:nvPr>
            <p:ph type="title"/>
          </p:nvPr>
        </p:nvSpPr>
        <p:spPr>
          <a:xfrm>
            <a:off x="914400" y="281243"/>
            <a:ext cx="9144000" cy="11430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400" b="1" i="0" u="none" strike="noStrike" cap="none">
                <a:solidFill>
                  <a:srgbClr val="FF0000"/>
                </a:solidFill>
                <a:latin typeface="Book Antiqua" panose="02040602050305030304"/>
                <a:ea typeface="Book Antiqua" panose="02040602050305030304"/>
                <a:cs typeface="Book Antiqua" panose="02040602050305030304"/>
                <a:sym typeface="Book Antiqua" panose="02040602050305030304"/>
              </a:rPr>
              <a:t>Correlation Analysis (Numeric Data)</a:t>
            </a:r>
          </a:p>
        </p:txBody>
      </p:sp>
      <p:sp>
        <p:nvSpPr>
          <p:cNvPr id="853" name="Google Shape;853;p66"/>
          <p:cNvSpPr txBox="1">
            <a:spLocks noGrp="1"/>
          </p:cNvSpPr>
          <p:nvPr>
            <p:ph type="body" idx="1"/>
          </p:nvPr>
        </p:nvSpPr>
        <p:spPr>
          <a:xfrm>
            <a:off x="445770" y="1943100"/>
            <a:ext cx="8272463" cy="2770567"/>
          </a:xfrm>
          <a:prstGeom prst="rect">
            <a:avLst/>
          </a:prstGeom>
          <a:blipFill rotWithShape="1">
            <a:blip r:embed="rId3"/>
            <a:stretch>
              <a:fillRect l="-1694" t="-2861" r="-2136" b="-4184"/>
            </a:stretch>
          </a:blipFill>
          <a:ln>
            <a:noFill/>
          </a:ln>
        </p:spPr>
        <p:txBody>
          <a:bodyPr spcFirstLastPara="1" wrap="square" lIns="0" tIns="0" rIns="0" bIns="0" anchor="t" anchorCtr="0">
            <a:noAutofit/>
          </a:bodyPr>
          <a:lstStyle/>
          <a:p>
            <a:pPr marL="0" marR="0" lvl="0" indent="0" algn="l" rtl="0">
              <a:spcBef>
                <a:spcPts val="0"/>
              </a:spcBef>
              <a:spcAft>
                <a:spcPts val="0"/>
              </a:spcAft>
              <a:buNone/>
            </a:pPr>
            <a:r>
              <a:rPr lang="en-US" sz="2800" b="0" i="0" u="none" strike="noStrike" cap="none">
                <a:latin typeface="Book Antiqua" panose="02040602050305030304"/>
                <a:ea typeface="Book Antiqua" panose="02040602050305030304"/>
                <a:cs typeface="Book Antiqua" panose="02040602050305030304"/>
                <a:sym typeface="Book Antiqua" panose="02040602050305030304"/>
              </a:rPr>
              <a:t> </a:t>
            </a:r>
          </a:p>
        </p:txBody>
      </p:sp>
      <p:pic>
        <p:nvPicPr>
          <p:cNvPr id="852" name="Google Shape;852;p66"/>
          <p:cNvPicPr preferRelativeResize="0"/>
          <p:nvPr/>
        </p:nvPicPr>
        <p:blipFill rotWithShape="1">
          <a:blip r:embed="rId4"/>
          <a:srcRect/>
          <a:stretch>
            <a:fillRect/>
          </a:stretch>
        </p:blipFill>
        <p:spPr>
          <a:xfrm>
            <a:off x="1866900" y="2397681"/>
            <a:ext cx="3695829" cy="654129"/>
          </a:xfrm>
          <a:prstGeom prst="rect">
            <a:avLst/>
          </a:prstGeom>
          <a:noFill/>
          <a:ln>
            <a:noFill/>
          </a:ln>
        </p:spPr>
      </p:pic>
      <mc:AlternateContent xmlns:mc="http://schemas.openxmlformats.org/markup-compatibility/2006">
        <mc:Choice xmlns:p14="http://schemas.microsoft.com/office/powerpoint/2010/main" Requires="p14">
          <p:contentPart p14:bwMode="auto" r:id="rId5">
            <p14:nvContentPartPr>
              <p14:cNvPr id="2" name="Ink 1"/>
              <p14:cNvContentPartPr/>
              <p14:nvPr/>
            </p14:nvContentPartPr>
            <p14:xfrm>
              <a:off x="705240" y="2241720"/>
              <a:ext cx="8188560" cy="3897360"/>
            </p14:xfrm>
          </p:contentPart>
        </mc:Choice>
        <mc:Fallback>
          <p:pic>
            <p:nvPicPr>
              <p:cNvPr id="2" name="Ink 1"/>
              <p:cNvPicPr/>
              <p:nvPr/>
            </p:nvPicPr>
            <p:blipFill>
              <a:blip r:embed="rId6"/>
              <a:stretch>
                <a:fillRect/>
              </a:stretch>
            </p:blipFill>
            <p:spPr>
              <a:xfrm>
                <a:off x="697680" y="2234160"/>
                <a:ext cx="8202960" cy="3912840"/>
              </a:xfrm>
              <a:prstGeom prst="rect">
                <a:avLst/>
              </a:prstGeom>
            </p:spPr>
          </p:pic>
        </mc:Fallback>
      </mc:AlternateContent>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67"/>
          <p:cNvSpPr txBox="1">
            <a:spLocks noGrp="1"/>
          </p:cNvSpPr>
          <p:nvPr>
            <p:ph type="title"/>
          </p:nvPr>
        </p:nvSpPr>
        <p:spPr>
          <a:xfrm>
            <a:off x="609600" y="457201"/>
            <a:ext cx="9144000" cy="11430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400" b="1" i="0" u="none" strike="noStrike" cap="none">
                <a:solidFill>
                  <a:srgbClr val="FF0000"/>
                </a:solidFill>
                <a:latin typeface="Book Antiqua" panose="02040602050305030304"/>
                <a:ea typeface="Book Antiqua" panose="02040602050305030304"/>
                <a:cs typeface="Book Antiqua" panose="02040602050305030304"/>
                <a:sym typeface="Book Antiqua" panose="02040602050305030304"/>
              </a:rPr>
              <a:t>Visually Evaluating Correlation</a:t>
            </a:r>
          </a:p>
        </p:txBody>
      </p:sp>
      <p:pic>
        <p:nvPicPr>
          <p:cNvPr id="859" name="Google Shape;859;p67"/>
          <p:cNvPicPr preferRelativeResize="0"/>
          <p:nvPr/>
        </p:nvPicPr>
        <p:blipFill rotWithShape="1">
          <a:blip r:embed="rId3"/>
          <a:srcRect b="7917"/>
          <a:stretch>
            <a:fillRect/>
          </a:stretch>
        </p:blipFill>
        <p:spPr>
          <a:xfrm>
            <a:off x="248603" y="1600201"/>
            <a:ext cx="6703695" cy="4036219"/>
          </a:xfrm>
          <a:prstGeom prst="rect">
            <a:avLst/>
          </a:prstGeom>
          <a:noFill/>
          <a:ln>
            <a:noFill/>
          </a:ln>
        </p:spPr>
      </p:pic>
      <p:sp>
        <p:nvSpPr>
          <p:cNvPr id="860" name="Google Shape;860;p67"/>
          <p:cNvSpPr txBox="1"/>
          <p:nvPr/>
        </p:nvSpPr>
        <p:spPr>
          <a:xfrm>
            <a:off x="6817995" y="3171825"/>
            <a:ext cx="1371600"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350"/>
              <a:buFont typeface="Noto Sans Symbols"/>
              <a:buNone/>
            </a:pPr>
            <a:r>
              <a:rPr lang="en-US" sz="1350" b="1">
                <a:solidFill>
                  <a:schemeClr val="dk1"/>
                </a:solidFill>
                <a:latin typeface="Arial" panose="020B0604020202020204"/>
                <a:ea typeface="Arial" panose="020B0604020202020204"/>
                <a:cs typeface="Arial" panose="020B0604020202020204"/>
                <a:sym typeface="Arial" panose="020B0604020202020204"/>
              </a:rPr>
              <a:t>Scatter plots showing the similarity from –1 to 1.</a:t>
            </a:r>
          </a:p>
        </p:txBody>
      </p:sp>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763920" y="918000"/>
              <a:ext cx="7437240" cy="4714920"/>
            </p14:xfrm>
          </p:contentPart>
        </mc:Choice>
        <mc:Fallback>
          <p:pic>
            <p:nvPicPr>
              <p:cNvPr id="2" name="Ink 1"/>
              <p:cNvPicPr/>
              <p:nvPr/>
            </p:nvPicPr>
            <p:blipFill>
              <a:blip r:embed="rId5"/>
              <a:stretch>
                <a:fillRect/>
              </a:stretch>
            </p:blipFill>
            <p:spPr>
              <a:xfrm>
                <a:off x="756720" y="911880"/>
                <a:ext cx="7447320" cy="4726080"/>
              </a:xfrm>
              <a:prstGeom prst="rect">
                <a:avLst/>
              </a:prstGeom>
            </p:spPr>
          </p:pic>
        </mc:Fallback>
      </mc:AlternateContent>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68"/>
          <p:cNvSpPr txBox="1">
            <a:spLocks noGrp="1"/>
          </p:cNvSpPr>
          <p:nvPr>
            <p:ph type="title"/>
          </p:nvPr>
        </p:nvSpPr>
        <p:spPr>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40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Summary</a:t>
            </a:r>
          </a:p>
        </p:txBody>
      </p:sp>
      <p:sp>
        <p:nvSpPr>
          <p:cNvPr id="867" name="Google Shape;867;p68"/>
          <p:cNvSpPr txBox="1">
            <a:spLocks noGrp="1"/>
          </p:cNvSpPr>
          <p:nvPr>
            <p:ph type="body" idx="1"/>
          </p:nvPr>
        </p:nvSpPr>
        <p:spPr>
          <a:xfrm>
            <a:off x="304800" y="1295400"/>
            <a:ext cx="8610600" cy="3693319"/>
          </a:xfrm>
          <a:prstGeom prst="rect">
            <a:avLst/>
          </a:prstGeom>
          <a:noFill/>
          <a:ln>
            <a:noFill/>
          </a:ln>
        </p:spPr>
        <p:txBody>
          <a:bodyPr spcFirstLastPara="1" wrap="square" lIns="0" tIns="0" rIns="0" bIns="0" anchor="t" anchorCtr="0">
            <a:noAutofit/>
          </a:bodyPr>
          <a:lstStyle/>
          <a:p>
            <a:pPr marL="342900" marR="0" lvl="0" indent="-342900" algn="l" rtl="0">
              <a:spcBef>
                <a:spcPts val="0"/>
              </a:spcBef>
              <a:spcAft>
                <a:spcPts val="0"/>
              </a:spcAft>
              <a:buClr>
                <a:schemeClr val="dk1"/>
              </a:buClr>
              <a:buSzPts val="2400"/>
              <a:buFont typeface="Arial" panose="020B0604020202020204"/>
              <a:buChar char="•"/>
            </a:pP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Histograms</a:t>
            </a:r>
          </a:p>
          <a:p>
            <a:pPr marL="342900" marR="0" lvl="0" indent="-342900" algn="l" rtl="0">
              <a:spcBef>
                <a:spcPts val="0"/>
              </a:spcBef>
              <a:spcAft>
                <a:spcPts val="0"/>
              </a:spcAft>
              <a:buClr>
                <a:schemeClr val="dk1"/>
              </a:buClr>
              <a:buSzPts val="2400"/>
              <a:buFont typeface="Arial" panose="020B0604020202020204"/>
              <a:buChar char="•"/>
            </a:pP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Measures of central tendency: mean, mode, median</a:t>
            </a:r>
          </a:p>
          <a:p>
            <a:pPr marL="342900" marR="0" lvl="0" indent="-342900" algn="l" rtl="0">
              <a:spcBef>
                <a:spcPts val="0"/>
              </a:spcBef>
              <a:spcAft>
                <a:spcPts val="0"/>
              </a:spcAft>
              <a:buClr>
                <a:schemeClr val="dk1"/>
              </a:buClr>
              <a:buSzPts val="2400"/>
              <a:buFont typeface="Arial" panose="020B0604020202020204"/>
              <a:buChar char="•"/>
            </a:pP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Measures of dispersion: range, IQR, variance, std deviation, coefficient of variation.</a:t>
            </a:r>
          </a:p>
          <a:p>
            <a:pPr marL="342900" marR="0" lvl="0" indent="-342900" algn="l" rtl="0">
              <a:spcBef>
                <a:spcPts val="0"/>
              </a:spcBef>
              <a:spcAft>
                <a:spcPts val="0"/>
              </a:spcAft>
              <a:buClr>
                <a:schemeClr val="dk1"/>
              </a:buClr>
              <a:buSzPts val="2400"/>
              <a:buFont typeface="Arial" panose="020B0604020202020204"/>
              <a:buChar char="•"/>
            </a:pP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Normal distribution, Chebyshev Rule.</a:t>
            </a:r>
          </a:p>
          <a:p>
            <a:pPr marL="342900" marR="0" lvl="0" indent="-342900" algn="l" rtl="0">
              <a:spcBef>
                <a:spcPts val="0"/>
              </a:spcBef>
              <a:spcAft>
                <a:spcPts val="0"/>
              </a:spcAft>
              <a:buClr>
                <a:schemeClr val="dk1"/>
              </a:buClr>
              <a:buSzPts val="2400"/>
              <a:buFont typeface="Arial" panose="020B0604020202020204"/>
              <a:buChar char="•"/>
            </a:pP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Five number summary, boxplots, QQ plots, Quantile plot, scatter plot.</a:t>
            </a:r>
          </a:p>
          <a:p>
            <a:pPr marL="342900" marR="0" lvl="0" indent="-342900" algn="l" rtl="0">
              <a:spcBef>
                <a:spcPts val="0"/>
              </a:spcBef>
              <a:spcAft>
                <a:spcPts val="0"/>
              </a:spcAft>
              <a:buClr>
                <a:schemeClr val="dk1"/>
              </a:buClr>
              <a:buSzPts val="2400"/>
              <a:buFont typeface="Arial" panose="020B0604020202020204"/>
              <a:buChar char="•"/>
            </a:pP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Visualization: scatter plot matrix, parallel coordinates.</a:t>
            </a:r>
          </a:p>
          <a:p>
            <a:pPr marL="342900" marR="0" lvl="0" indent="-342900" algn="l" rtl="0">
              <a:spcBef>
                <a:spcPts val="0"/>
              </a:spcBef>
              <a:spcAft>
                <a:spcPts val="0"/>
              </a:spcAft>
              <a:buClr>
                <a:schemeClr val="dk1"/>
              </a:buClr>
              <a:buSzPts val="2400"/>
              <a:buFont typeface="Arial" panose="020B0604020202020204"/>
              <a:buChar char="•"/>
            </a:pPr>
            <a:r>
              <a:rPr lang="en-US"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Correlation analysis.</a:t>
            </a:r>
          </a:p>
          <a:p>
            <a:pPr marL="342900" marR="0" lvl="0" indent="-190500" algn="l" rtl="0">
              <a:spcBef>
                <a:spcPts val="0"/>
              </a:spcBef>
              <a:spcAft>
                <a:spcPts val="0"/>
              </a:spcAft>
              <a:buClr>
                <a:schemeClr val="dk1"/>
              </a:buClr>
              <a:buSzPts val="2400"/>
              <a:buFont typeface="Arial" panose="020B0604020202020204"/>
              <a:buNone/>
            </a:pPr>
            <a:endParaRPr sz="2400" b="0"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5"/>
          <p:cNvSpPr/>
          <p:nvPr/>
        </p:nvSpPr>
        <p:spPr>
          <a:xfrm>
            <a:off x="441325" y="1736725"/>
            <a:ext cx="533400" cy="16764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solidFill>
            <a:srgbClr val="CC0066"/>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6" name="Google Shape;96;p15"/>
          <p:cNvSpPr/>
          <p:nvPr/>
        </p:nvSpPr>
        <p:spPr>
          <a:xfrm>
            <a:off x="441325" y="1736725"/>
            <a:ext cx="533400" cy="16764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7" name="Google Shape;97;p15"/>
          <p:cNvSpPr/>
          <p:nvPr/>
        </p:nvSpPr>
        <p:spPr>
          <a:xfrm>
            <a:off x="974725" y="1431925"/>
            <a:ext cx="533400" cy="19812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solidFill>
            <a:srgbClr val="CC0066"/>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8" name="Google Shape;98;p15"/>
          <p:cNvSpPr/>
          <p:nvPr/>
        </p:nvSpPr>
        <p:spPr>
          <a:xfrm>
            <a:off x="974725" y="1431925"/>
            <a:ext cx="533400" cy="19812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9" name="Google Shape;99;p15"/>
          <p:cNvSpPr/>
          <p:nvPr/>
        </p:nvSpPr>
        <p:spPr>
          <a:xfrm>
            <a:off x="1508125" y="1050925"/>
            <a:ext cx="609600" cy="23622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solidFill>
            <a:srgbClr val="CC0066"/>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0" name="Google Shape;100;p15"/>
          <p:cNvSpPr/>
          <p:nvPr/>
        </p:nvSpPr>
        <p:spPr>
          <a:xfrm>
            <a:off x="1508125" y="1050925"/>
            <a:ext cx="609600" cy="23622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1" name="Google Shape;101;p15"/>
          <p:cNvSpPr/>
          <p:nvPr/>
        </p:nvSpPr>
        <p:spPr>
          <a:xfrm>
            <a:off x="2117725" y="441325"/>
            <a:ext cx="609600" cy="29718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solidFill>
            <a:srgbClr val="CC0066"/>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2" name="Google Shape;102;p15"/>
          <p:cNvSpPr/>
          <p:nvPr/>
        </p:nvSpPr>
        <p:spPr>
          <a:xfrm>
            <a:off x="2117725" y="441325"/>
            <a:ext cx="609600" cy="29718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3" name="Google Shape;103;p15"/>
          <p:cNvSpPr/>
          <p:nvPr/>
        </p:nvSpPr>
        <p:spPr>
          <a:xfrm>
            <a:off x="2727325" y="1050925"/>
            <a:ext cx="533400" cy="23622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solidFill>
            <a:srgbClr val="CC0066"/>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4" name="Google Shape;104;p15"/>
          <p:cNvSpPr/>
          <p:nvPr/>
        </p:nvSpPr>
        <p:spPr>
          <a:xfrm>
            <a:off x="2727325" y="1050925"/>
            <a:ext cx="533400" cy="23622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5" name="Google Shape;105;p15"/>
          <p:cNvSpPr/>
          <p:nvPr/>
        </p:nvSpPr>
        <p:spPr>
          <a:xfrm>
            <a:off x="3260725" y="1431925"/>
            <a:ext cx="533400" cy="19812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solidFill>
            <a:srgbClr val="CC0066"/>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6" name="Google Shape;106;p15"/>
          <p:cNvSpPr/>
          <p:nvPr/>
        </p:nvSpPr>
        <p:spPr>
          <a:xfrm>
            <a:off x="3260725" y="1431925"/>
            <a:ext cx="533400" cy="19812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7" name="Google Shape;107;p15"/>
          <p:cNvSpPr/>
          <p:nvPr/>
        </p:nvSpPr>
        <p:spPr>
          <a:xfrm>
            <a:off x="3794125" y="1889125"/>
            <a:ext cx="533400" cy="15240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solidFill>
            <a:srgbClr val="CC0066"/>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8" name="Google Shape;108;p15"/>
          <p:cNvSpPr/>
          <p:nvPr/>
        </p:nvSpPr>
        <p:spPr>
          <a:xfrm>
            <a:off x="3794125" y="1889125"/>
            <a:ext cx="533400" cy="1524000"/>
          </a:xfrm>
          <a:custGeom>
            <a:avLst/>
            <a:gdLst/>
            <a:ahLst/>
            <a:cxnLst/>
            <a:rect l="l" t="t" r="r" b="b"/>
            <a:pathLst>
              <a:path w="120000" h="120000" extrusionOk="0">
                <a:moveTo>
                  <a:pt x="0" y="120000"/>
                </a:moveTo>
                <a:lnTo>
                  <a:pt x="120000" y="120000"/>
                </a:lnTo>
                <a:lnTo>
                  <a:pt x="120000" y="0"/>
                </a:lnTo>
                <a:lnTo>
                  <a:pt x="0" y="0"/>
                </a:lnTo>
                <a:lnTo>
                  <a:pt x="0" y="120000"/>
                </a:lnTo>
                <a:close/>
              </a:path>
            </a:pathLst>
          </a:cu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9" name="Google Shape;109;p15"/>
          <p:cNvSpPr txBox="1"/>
          <p:nvPr/>
        </p:nvSpPr>
        <p:spPr>
          <a:xfrm>
            <a:off x="400913" y="3697914"/>
            <a:ext cx="8510905" cy="2734082"/>
          </a:xfrm>
          <a:prstGeom prst="rect">
            <a:avLst/>
          </a:prstGeom>
          <a:noFill/>
          <a:ln>
            <a:noFill/>
          </a:ln>
        </p:spPr>
        <p:txBody>
          <a:bodyPr spcFirstLastPara="1" wrap="square" lIns="0" tIns="0" rIns="0" bIns="0" anchor="t" anchorCtr="0">
            <a:noAutofit/>
          </a:bodyPr>
          <a:lstStyle/>
          <a:p>
            <a:pPr marL="12700" marR="8255" lvl="0" indent="0" algn="l" rtl="0">
              <a:lnSpc>
                <a:spcPct val="10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Histogram </a:t>
            </a:r>
            <a:r>
              <a:rPr lang="en-US" sz="2000">
                <a:solidFill>
                  <a:schemeClr val="dk1"/>
                </a:solidFill>
                <a:latin typeface="Times New Roman" panose="02020603050405020304"/>
                <a:ea typeface="Times New Roman" panose="02020603050405020304"/>
                <a:cs typeface="Times New Roman" panose="02020603050405020304"/>
                <a:sym typeface="Times New Roman" panose="02020603050405020304"/>
              </a:rPr>
              <a:t>(also known as frequency histogram) is a snap shot of the frequency distribution.</a:t>
            </a:r>
          </a:p>
          <a:p>
            <a:pPr marL="0" marR="0" lvl="0" indent="0" algn="l" rtl="0">
              <a:lnSpc>
                <a:spcPct val="100000"/>
              </a:lnSpc>
              <a:spcBef>
                <a:spcPts val="45"/>
              </a:spcBef>
              <a:spcAft>
                <a:spcPts val="0"/>
              </a:spcAft>
              <a:buNone/>
            </a:pPr>
            <a:endParaRPr sz="20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5080" lvl="0" indent="0" algn="l" rtl="0">
              <a:lnSpc>
                <a:spcPct val="100000"/>
              </a:lnSpc>
              <a:spcBef>
                <a:spcPts val="0"/>
              </a:spcBef>
              <a:spcAft>
                <a:spcPts val="0"/>
              </a:spcAft>
              <a:buNone/>
            </a:pPr>
            <a:r>
              <a:rPr lang="en-US" sz="2000">
                <a:solidFill>
                  <a:schemeClr val="dk1"/>
                </a:solidFill>
                <a:latin typeface="Times New Roman" panose="02020603050405020304"/>
                <a:ea typeface="Times New Roman" panose="02020603050405020304"/>
                <a:cs typeface="Times New Roman" panose="02020603050405020304"/>
                <a:sym typeface="Times New Roman" panose="02020603050405020304"/>
              </a:rPr>
              <a:t>Histogram is a graphical representation of the frequency distribution in which the X-axis represents the classes and the Y-axis represents the frequencies in bars</a:t>
            </a:r>
          </a:p>
          <a:p>
            <a:pPr marL="0" marR="0" lvl="0" indent="0" algn="l" rtl="0">
              <a:lnSpc>
                <a:spcPct val="100000"/>
              </a:lnSpc>
              <a:spcBef>
                <a:spcPts val="40"/>
              </a:spcBef>
              <a:spcAft>
                <a:spcPts val="0"/>
              </a:spcAft>
              <a:buNone/>
            </a:pPr>
            <a:endParaRPr sz="205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12700" marR="0" lvl="0" indent="0" algn="l" rtl="0">
              <a:lnSpc>
                <a:spcPct val="100000"/>
              </a:lnSpc>
              <a:spcBef>
                <a:spcPts val="0"/>
              </a:spcBef>
              <a:spcAft>
                <a:spcPts val="0"/>
              </a:spcAft>
              <a:buNone/>
            </a:pPr>
            <a:r>
              <a:rPr lang="en-US" sz="2000">
                <a:solidFill>
                  <a:schemeClr val="dk1"/>
                </a:solidFill>
                <a:latin typeface="Times New Roman" panose="02020603050405020304"/>
                <a:ea typeface="Times New Roman" panose="02020603050405020304"/>
                <a:cs typeface="Times New Roman" panose="02020603050405020304"/>
                <a:sym typeface="Times New Roman" panose="02020603050405020304"/>
              </a:rPr>
              <a:t>Histogram depicts the pattern of the distribution emerging from the characteristic</a:t>
            </a:r>
          </a:p>
          <a:p>
            <a:pPr marL="12700" marR="0" lvl="0" indent="0" algn="l" rtl="0">
              <a:lnSpc>
                <a:spcPct val="117000"/>
              </a:lnSpc>
              <a:spcBef>
                <a:spcPts val="0"/>
              </a:spcBef>
              <a:spcAft>
                <a:spcPts val="0"/>
              </a:spcAft>
              <a:buNone/>
            </a:pPr>
            <a:r>
              <a:rPr lang="en-US" sz="2000">
                <a:solidFill>
                  <a:schemeClr val="dk1"/>
                </a:solidFill>
                <a:latin typeface="Times New Roman" panose="02020603050405020304"/>
                <a:ea typeface="Times New Roman" panose="02020603050405020304"/>
                <a:cs typeface="Times New Roman" panose="02020603050405020304"/>
                <a:sym typeface="Times New Roman" panose="02020603050405020304"/>
              </a:rPr>
              <a:t>being measured.</a:t>
            </a:r>
          </a:p>
          <a:p>
            <a:pPr marL="0" marR="2141855" lvl="0" indent="0" algn="r" rtl="0">
              <a:lnSpc>
                <a:spcPct val="116000"/>
              </a:lnSpc>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0" name="Google Shape;110;p15"/>
          <p:cNvSpPr txBox="1">
            <a:spLocks noGrp="1"/>
          </p:cNvSpPr>
          <p:nvPr>
            <p:ph type="title"/>
          </p:nvPr>
        </p:nvSpPr>
        <p:spPr>
          <a:prstGeom prst="rect">
            <a:avLst/>
          </a:prstGeom>
          <a:noFill/>
          <a:ln>
            <a:noFill/>
          </a:ln>
        </p:spPr>
        <p:txBody>
          <a:bodyPr spcFirstLastPara="1" wrap="square" lIns="0" tIns="0" rIns="0" bIns="0" anchor="t" anchorCtr="0">
            <a:noAutofit/>
          </a:bodyPr>
          <a:lstStyle/>
          <a:p>
            <a:pPr marL="951230" marR="0" lvl="0" indent="0" algn="l" rtl="0">
              <a:lnSpc>
                <a:spcPct val="100000"/>
              </a:lnSpc>
              <a:spcBef>
                <a:spcPts val="0"/>
              </a:spcBef>
              <a:spcAft>
                <a:spcPts val="0"/>
              </a:spcAft>
              <a:buNone/>
            </a:pPr>
            <a:r>
              <a:rPr lang="en-US" sz="2800" b="1" i="0" u="none" strike="noStrike" cap="none">
                <a:solidFill>
                  <a:schemeClr val="dk1"/>
                </a:solidFill>
                <a:latin typeface="Calibri" panose="020F0502020204030204"/>
                <a:ea typeface="Calibri" panose="020F0502020204030204"/>
                <a:cs typeface="Calibri" panose="020F0502020204030204"/>
                <a:sym typeface="Calibri" panose="020F0502020204030204"/>
              </a:rPr>
              <a:t>HISTOGRAM</a:t>
            </a: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301040" y="953280"/>
              <a:ext cx="7070760" cy="4361400"/>
            </p14:xfrm>
          </p:contentPart>
        </mc:Choice>
        <mc:Fallback>
          <p:pic>
            <p:nvPicPr>
              <p:cNvPr id="2" name="Ink 1"/>
              <p:cNvPicPr/>
              <p:nvPr/>
            </p:nvPicPr>
            <p:blipFill>
              <a:blip r:embed="rId4"/>
              <a:stretch>
                <a:fillRect/>
              </a:stretch>
            </p:blipFill>
            <p:spPr>
              <a:xfrm>
                <a:off x="1295640" y="945720"/>
                <a:ext cx="7084440" cy="4378320"/>
              </a:xfrm>
              <a:prstGeom prst="rect">
                <a:avLst/>
              </a:prstGeom>
            </p:spPr>
          </p:pic>
        </mc:Fallback>
      </mc:AlternateContent>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p:nvPr/>
        </p:nvSpPr>
        <p:spPr>
          <a:xfrm>
            <a:off x="3466338" y="93288"/>
            <a:ext cx="3355975" cy="3810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Histogram- Example</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116" name="Google Shape;116;p16"/>
          <p:cNvSpPr txBox="1"/>
          <p:nvPr/>
        </p:nvSpPr>
        <p:spPr>
          <a:xfrm>
            <a:off x="764540" y="1674766"/>
            <a:ext cx="7617459" cy="2109470"/>
          </a:xfrm>
          <a:prstGeom prst="rect">
            <a:avLst/>
          </a:prstGeom>
          <a:noFill/>
          <a:ln>
            <a:noFill/>
          </a:ln>
        </p:spPr>
        <p:txBody>
          <a:bodyPr spcFirstLastPara="1" wrap="square" lIns="0" tIns="0" rIns="0" bIns="0" anchor="t" anchorCtr="0">
            <a:noAutofit/>
          </a:bodyPr>
          <a:lstStyle/>
          <a:p>
            <a:pPr marL="12700" marR="5080" lvl="0" indent="0" algn="just" rtl="0">
              <a:lnSpc>
                <a:spcPct val="100000"/>
              </a:lnSpc>
              <a:spcBef>
                <a:spcPts val="0"/>
              </a:spcBef>
              <a:spcAft>
                <a:spcPts val="0"/>
              </a:spcAft>
              <a:buNone/>
            </a:pP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The  inspection  records  of  a  hose  assembly  operation  revealed  a high level of rejection. An analysis of the records showed that the "leaks"  were  a  major  contributing  factor  to  the  problem.  It  was decided  to  investigate  the  hose  clamping  operation.  The  hose clamping force (torque) was measured on twenty five assemblies. (Figures  in  foot-pounds).  The  data  are  given  below:  Draw  the frequency histogram and comment.</a:t>
            </a:r>
            <a:endParaRPr sz="20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graphicFrame>
        <p:nvGraphicFramePr>
          <p:cNvPr id="117" name="Google Shape;117;p16"/>
          <p:cNvGraphicFramePr/>
          <p:nvPr/>
        </p:nvGraphicFramePr>
        <p:xfrm>
          <a:off x="2249804" y="3819162"/>
          <a:ext cx="3984725" cy="1844900"/>
        </p:xfrm>
        <a:graphic>
          <a:graphicData uri="http://schemas.openxmlformats.org/drawingml/2006/table">
            <a:tbl>
              <a:tblPr firstRow="1" bandRow="1">
                <a:noFill/>
                <a:tableStyleId>{8C3FD8D8-BBA9-490D-81B7-CFE0559CD672}</a:tableStyleId>
              </a:tblPr>
              <a:tblGrid>
                <a:gridCol w="620625">
                  <a:extLst>
                    <a:ext uri="{9D8B030D-6E8A-4147-A177-3AD203B41FA5}">
                      <a16:colId xmlns:a16="http://schemas.microsoft.com/office/drawing/2014/main" val="20000"/>
                    </a:ext>
                  </a:extLst>
                </a:gridCol>
                <a:gridCol w="914600">
                  <a:extLst>
                    <a:ext uri="{9D8B030D-6E8A-4147-A177-3AD203B41FA5}">
                      <a16:colId xmlns:a16="http://schemas.microsoft.com/office/drawing/2014/main" val="20001"/>
                    </a:ext>
                  </a:extLst>
                </a:gridCol>
                <a:gridCol w="914525">
                  <a:extLst>
                    <a:ext uri="{9D8B030D-6E8A-4147-A177-3AD203B41FA5}">
                      <a16:colId xmlns:a16="http://schemas.microsoft.com/office/drawing/2014/main" val="20002"/>
                    </a:ext>
                  </a:extLst>
                </a:gridCol>
                <a:gridCol w="914525">
                  <a:extLst>
                    <a:ext uri="{9D8B030D-6E8A-4147-A177-3AD203B41FA5}">
                      <a16:colId xmlns:a16="http://schemas.microsoft.com/office/drawing/2014/main" val="20003"/>
                    </a:ext>
                  </a:extLst>
                </a:gridCol>
                <a:gridCol w="620450">
                  <a:extLst>
                    <a:ext uri="{9D8B030D-6E8A-4147-A177-3AD203B41FA5}">
                      <a16:colId xmlns:a16="http://schemas.microsoft.com/office/drawing/2014/main" val="20004"/>
                    </a:ext>
                  </a:extLst>
                </a:gridCol>
              </a:tblGrid>
              <a:tr h="373625">
                <a:tc>
                  <a:txBody>
                    <a:bodyPr/>
                    <a:lstStyle/>
                    <a:p>
                      <a:pPr marL="34925" marR="0" lvl="0" indent="0" algn="l"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8</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13</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15</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10</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328295" marR="0" lvl="0" indent="0" algn="l"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16</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extLst>
                  <a:ext uri="{0D108BD9-81ED-4DB2-BD59-A6C34878D82A}">
                    <a16:rowId xmlns:a16="http://schemas.microsoft.com/office/drawing/2014/main" val="10000"/>
                  </a:ext>
                </a:extLst>
              </a:tr>
              <a:tr h="365750">
                <a:tc>
                  <a:txBody>
                    <a:bodyPr/>
                    <a:lstStyle/>
                    <a:p>
                      <a:pPr marL="34925" marR="0" lvl="0" indent="0" algn="l"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11</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14</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11</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14</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328295" marR="0" lvl="0" indent="0" algn="l"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20</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extLst>
                  <a:ext uri="{0D108BD9-81ED-4DB2-BD59-A6C34878D82A}">
                    <a16:rowId xmlns:a16="http://schemas.microsoft.com/office/drawing/2014/main" val="10001"/>
                  </a:ext>
                </a:extLst>
              </a:tr>
              <a:tr h="365750">
                <a:tc>
                  <a:txBody>
                    <a:bodyPr/>
                    <a:lstStyle/>
                    <a:p>
                      <a:pPr marL="34925" marR="0" lvl="0" indent="0" algn="l"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15</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16</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12</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15</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328295" marR="0" lvl="0" indent="0" algn="l"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13</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extLst>
                  <a:ext uri="{0D108BD9-81ED-4DB2-BD59-A6C34878D82A}">
                    <a16:rowId xmlns:a16="http://schemas.microsoft.com/office/drawing/2014/main" val="10002"/>
                  </a:ext>
                </a:extLst>
              </a:tr>
              <a:tr h="365950">
                <a:tc>
                  <a:txBody>
                    <a:bodyPr/>
                    <a:lstStyle/>
                    <a:p>
                      <a:pPr marL="34925" marR="0" lvl="0" indent="0" algn="l"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12</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13</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16</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17</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328295" marR="0" lvl="0" indent="0" algn="l"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17</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extLst>
                  <a:ext uri="{0D108BD9-81ED-4DB2-BD59-A6C34878D82A}">
                    <a16:rowId xmlns:a16="http://schemas.microsoft.com/office/drawing/2014/main" val="10003"/>
                  </a:ext>
                </a:extLst>
              </a:tr>
              <a:tr h="373825">
                <a:tc>
                  <a:txBody>
                    <a:bodyPr/>
                    <a:lstStyle/>
                    <a:p>
                      <a:pPr marL="34925" marR="0" lvl="0" indent="0" algn="l"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14</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14</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14</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0" marR="0" lvl="0" indent="0" algn="ctr"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18</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tc>
                  <a:txBody>
                    <a:bodyPr/>
                    <a:lstStyle/>
                    <a:p>
                      <a:pPr marL="328295" marR="0" lvl="0" indent="0" algn="l" rtl="0">
                        <a:lnSpc>
                          <a:spcPct val="100000"/>
                        </a:lnSpc>
                        <a:spcBef>
                          <a:spcPts val="0"/>
                        </a:spcBef>
                        <a:spcAft>
                          <a:spcPts val="0"/>
                        </a:spcAft>
                        <a:buNone/>
                      </a:pPr>
                      <a:r>
                        <a:rPr lang="en-US" sz="2000" u="none" strike="noStrike" cap="none">
                          <a:latin typeface="Book Antiqua" panose="02040602050305030304"/>
                          <a:ea typeface="Book Antiqua" panose="02040602050305030304"/>
                          <a:cs typeface="Book Antiqua" panose="02040602050305030304"/>
                          <a:sym typeface="Book Antiqua" panose="02040602050305030304"/>
                        </a:rPr>
                        <a:t>15</a:t>
                      </a:r>
                      <a:endParaRPr sz="2000" u="none" strike="noStrike" cap="none">
                        <a:latin typeface="Book Antiqua" panose="02040602050305030304"/>
                        <a:ea typeface="Book Antiqua" panose="02040602050305030304"/>
                        <a:cs typeface="Book Antiqua" panose="02040602050305030304"/>
                        <a:sym typeface="Book Antiqua" panose="02040602050305030304"/>
                      </a:endParaRPr>
                    </a:p>
                  </a:txBody>
                  <a:tcPr marL="0" marR="0" marT="0" marB="0"/>
                </a:tc>
                <a:extLst>
                  <a:ext uri="{0D108BD9-81ED-4DB2-BD59-A6C34878D82A}">
                    <a16:rowId xmlns:a16="http://schemas.microsoft.com/office/drawing/2014/main" val="10004"/>
                  </a:ext>
                </a:extLst>
              </a:tr>
            </a:tbl>
          </a:graphicData>
        </a:graphic>
      </p:graphicFrame>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183320" y="2566080"/>
              <a:ext cx="5743440" cy="2949120"/>
            </p14:xfrm>
          </p:contentPart>
        </mc:Choice>
        <mc:Fallback>
          <p:pic>
            <p:nvPicPr>
              <p:cNvPr id="2" name="Ink 1"/>
              <p:cNvPicPr/>
              <p:nvPr/>
            </p:nvPicPr>
            <p:blipFill>
              <a:blip r:embed="rId4"/>
              <a:stretch>
                <a:fillRect/>
              </a:stretch>
            </p:blipFill>
            <p:spPr>
              <a:xfrm>
                <a:off x="1173960" y="2559240"/>
                <a:ext cx="5760360" cy="2964960"/>
              </a:xfrm>
              <a:prstGeom prst="rect">
                <a:avLst/>
              </a:prstGeom>
            </p:spPr>
          </p:pic>
        </mc:Fallback>
      </mc:AlternateContent>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7"/>
          <p:cNvSpPr txBox="1">
            <a:spLocks noGrp="1"/>
          </p:cNvSpPr>
          <p:nvPr>
            <p:ph type="title"/>
          </p:nvPr>
        </p:nvSpPr>
        <p:spPr>
          <a:prstGeom prst="rect">
            <a:avLst/>
          </a:prstGeom>
          <a:noFill/>
          <a:ln>
            <a:noFill/>
          </a:ln>
        </p:spPr>
        <p:txBody>
          <a:bodyPr spcFirstLastPara="1" wrap="square" lIns="0" tIns="264300" rIns="0" bIns="0" anchor="t" anchorCtr="0">
            <a:noAutofit/>
          </a:bodyPr>
          <a:lstStyle/>
          <a:p>
            <a:pPr marL="48260" marR="0" lvl="0" indent="0" algn="l" rtl="0">
              <a:lnSpc>
                <a:spcPct val="100000"/>
              </a:lnSpc>
              <a:spcBef>
                <a:spcPts val="0"/>
              </a:spcBef>
              <a:spcAft>
                <a:spcPts val="0"/>
              </a:spcAft>
              <a:buNone/>
            </a:pPr>
            <a:r>
              <a:rPr lang="en-US" sz="24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rPr>
              <a:t>Histogram Example Solution</a:t>
            </a:r>
            <a:endParaRPr sz="2400" b="1" i="0" u="none" strike="noStrike" cap="none">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123" name="Google Shape;123;p17"/>
          <p:cNvSpPr/>
          <p:nvPr/>
        </p:nvSpPr>
        <p:spPr>
          <a:xfrm>
            <a:off x="1476680" y="969961"/>
            <a:ext cx="5887085" cy="5216525"/>
          </a:xfrm>
          <a:custGeom>
            <a:avLst/>
            <a:gdLst/>
            <a:ahLst/>
            <a:cxnLst/>
            <a:rect l="l" t="t" r="r" b="b"/>
            <a:pathLst>
              <a:path w="120000" h="120000" extrusionOk="0">
                <a:moveTo>
                  <a:pt x="0" y="119994"/>
                </a:moveTo>
                <a:lnTo>
                  <a:pt x="119991" y="119994"/>
                </a:lnTo>
                <a:lnTo>
                  <a:pt x="119991" y="0"/>
                </a:lnTo>
                <a:lnTo>
                  <a:pt x="0" y="0"/>
                </a:lnTo>
                <a:lnTo>
                  <a:pt x="0" y="119994"/>
                </a:lnTo>
                <a:close/>
              </a:path>
            </a:pathLst>
          </a:custGeom>
          <a:solidFill>
            <a:srgbClr val="008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4" name="Google Shape;124;p17"/>
          <p:cNvSpPr/>
          <p:nvPr/>
        </p:nvSpPr>
        <p:spPr>
          <a:xfrm>
            <a:off x="2586659" y="2287267"/>
            <a:ext cx="4294505" cy="2292985"/>
          </a:xfrm>
          <a:custGeom>
            <a:avLst/>
            <a:gdLst/>
            <a:ahLst/>
            <a:cxnLst/>
            <a:rect l="l" t="t" r="r" b="b"/>
            <a:pathLst>
              <a:path w="120000" h="120000" extrusionOk="0">
                <a:moveTo>
                  <a:pt x="0" y="119976"/>
                </a:moveTo>
                <a:lnTo>
                  <a:pt x="119998" y="119976"/>
                </a:lnTo>
                <a:lnTo>
                  <a:pt x="119998" y="0"/>
                </a:lnTo>
                <a:lnTo>
                  <a:pt x="0" y="0"/>
                </a:lnTo>
                <a:lnTo>
                  <a:pt x="0" y="119976"/>
                </a:lnTo>
                <a:close/>
              </a:path>
            </a:pathLst>
          </a:custGeom>
          <a:solidFill>
            <a:srgbClr val="008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5" name="Google Shape;125;p17"/>
          <p:cNvSpPr/>
          <p:nvPr/>
        </p:nvSpPr>
        <p:spPr>
          <a:xfrm>
            <a:off x="2534441" y="2300228"/>
            <a:ext cx="4336415" cy="0"/>
          </a:xfrm>
          <a:custGeom>
            <a:avLst/>
            <a:gdLst/>
            <a:ahLst/>
            <a:cxnLst/>
            <a:rect l="l" t="t" r="r" b="b"/>
            <a:pathLst>
              <a:path w="120000" h="120000" extrusionOk="0">
                <a:moveTo>
                  <a:pt x="0" y="0"/>
                </a:moveTo>
                <a:lnTo>
                  <a:pt x="119995" y="0"/>
                </a:lnTo>
              </a:path>
            </a:pathLst>
          </a:custGeom>
          <a:noFill/>
          <a:ln w="2625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6" name="Google Shape;126;p17"/>
          <p:cNvSpPr/>
          <p:nvPr/>
        </p:nvSpPr>
        <p:spPr>
          <a:xfrm>
            <a:off x="6891626" y="2300228"/>
            <a:ext cx="0" cy="2265680"/>
          </a:xfrm>
          <a:custGeom>
            <a:avLst/>
            <a:gdLst/>
            <a:ahLst/>
            <a:cxnLst/>
            <a:rect l="l" t="t" r="r" b="b"/>
            <a:pathLst>
              <a:path w="120000" h="120000" extrusionOk="0">
                <a:moveTo>
                  <a:pt x="0" y="0"/>
                </a:moveTo>
                <a:lnTo>
                  <a:pt x="0" y="119995"/>
                </a:lnTo>
              </a:path>
            </a:pathLst>
          </a:custGeom>
          <a:noFill/>
          <a:ln w="208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7" name="Google Shape;127;p17"/>
          <p:cNvSpPr/>
          <p:nvPr/>
        </p:nvSpPr>
        <p:spPr>
          <a:xfrm>
            <a:off x="2534441" y="4592939"/>
            <a:ext cx="4357370" cy="0"/>
          </a:xfrm>
          <a:custGeom>
            <a:avLst/>
            <a:gdLst/>
            <a:ahLst/>
            <a:cxnLst/>
            <a:rect l="l" t="t" r="r" b="b"/>
            <a:pathLst>
              <a:path w="120000" h="120000" extrusionOk="0">
                <a:moveTo>
                  <a:pt x="0" y="0"/>
                </a:moveTo>
                <a:lnTo>
                  <a:pt x="119994" y="0"/>
                </a:lnTo>
              </a:path>
            </a:pathLst>
          </a:custGeom>
          <a:noFill/>
          <a:ln w="2625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8" name="Google Shape;128;p17"/>
          <p:cNvSpPr/>
          <p:nvPr/>
        </p:nvSpPr>
        <p:spPr>
          <a:xfrm>
            <a:off x="2597075" y="2300228"/>
            <a:ext cx="0" cy="2371725"/>
          </a:xfrm>
          <a:custGeom>
            <a:avLst/>
            <a:gdLst/>
            <a:ahLst/>
            <a:cxnLst/>
            <a:rect l="l" t="t" r="r" b="b"/>
            <a:pathLst>
              <a:path w="120000" h="120000" extrusionOk="0">
                <a:moveTo>
                  <a:pt x="0" y="0"/>
                </a:moveTo>
                <a:lnTo>
                  <a:pt x="0" y="119981"/>
                </a:lnTo>
              </a:path>
            </a:pathLst>
          </a:custGeom>
          <a:noFill/>
          <a:ln w="208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9" name="Google Shape;129;p17"/>
          <p:cNvSpPr/>
          <p:nvPr/>
        </p:nvSpPr>
        <p:spPr>
          <a:xfrm>
            <a:off x="2597075" y="4276547"/>
            <a:ext cx="859155" cy="303530"/>
          </a:xfrm>
          <a:custGeom>
            <a:avLst/>
            <a:gdLst/>
            <a:ahLst/>
            <a:cxnLst/>
            <a:rect l="l" t="t" r="r" b="b"/>
            <a:pathLst>
              <a:path w="120000" h="120000" extrusionOk="0">
                <a:moveTo>
                  <a:pt x="119943" y="119891"/>
                </a:moveTo>
                <a:lnTo>
                  <a:pt x="119943" y="0"/>
                </a:lnTo>
                <a:lnTo>
                  <a:pt x="0" y="0"/>
                </a:lnTo>
                <a:lnTo>
                  <a:pt x="0" y="119891"/>
                </a:lnTo>
                <a:lnTo>
                  <a:pt x="119943" y="119891"/>
                </a:lnTo>
                <a:close/>
              </a:path>
            </a:pathLst>
          </a:custGeom>
          <a:solidFill>
            <a:srgbClr val="FF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0" name="Google Shape;130;p17"/>
          <p:cNvSpPr/>
          <p:nvPr/>
        </p:nvSpPr>
        <p:spPr>
          <a:xfrm>
            <a:off x="2597075" y="4276547"/>
            <a:ext cx="859155" cy="303530"/>
          </a:xfrm>
          <a:custGeom>
            <a:avLst/>
            <a:gdLst/>
            <a:ahLst/>
            <a:cxnLst/>
            <a:rect l="l" t="t" r="r" b="b"/>
            <a:pathLst>
              <a:path w="120000" h="120000" extrusionOk="0">
                <a:moveTo>
                  <a:pt x="119943" y="119891"/>
                </a:moveTo>
                <a:lnTo>
                  <a:pt x="119943" y="0"/>
                </a:lnTo>
                <a:lnTo>
                  <a:pt x="0" y="0"/>
                </a:lnTo>
                <a:lnTo>
                  <a:pt x="0" y="119891"/>
                </a:lnTo>
                <a:lnTo>
                  <a:pt x="119943" y="119891"/>
                </a:lnTo>
              </a:path>
            </a:pathLst>
          </a:custGeom>
          <a:noFill/>
          <a:ln w="2565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1" name="Google Shape;131;p17"/>
          <p:cNvSpPr/>
          <p:nvPr/>
        </p:nvSpPr>
        <p:spPr>
          <a:xfrm>
            <a:off x="3455823" y="3512657"/>
            <a:ext cx="859790" cy="1067435"/>
          </a:xfrm>
          <a:custGeom>
            <a:avLst/>
            <a:gdLst/>
            <a:ahLst/>
            <a:cxnLst/>
            <a:rect l="l" t="t" r="r" b="b"/>
            <a:pathLst>
              <a:path w="120000" h="120000" extrusionOk="0">
                <a:moveTo>
                  <a:pt x="119952" y="119967"/>
                </a:moveTo>
                <a:lnTo>
                  <a:pt x="119952" y="0"/>
                </a:lnTo>
                <a:lnTo>
                  <a:pt x="0" y="0"/>
                </a:lnTo>
                <a:lnTo>
                  <a:pt x="0" y="119967"/>
                </a:lnTo>
                <a:lnTo>
                  <a:pt x="119952" y="119967"/>
                </a:lnTo>
                <a:close/>
              </a:path>
            </a:pathLst>
          </a:custGeom>
          <a:solidFill>
            <a:srgbClr val="FF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2" name="Google Shape;132;p17"/>
          <p:cNvSpPr/>
          <p:nvPr/>
        </p:nvSpPr>
        <p:spPr>
          <a:xfrm>
            <a:off x="3455823" y="3512657"/>
            <a:ext cx="859790" cy="1067435"/>
          </a:xfrm>
          <a:custGeom>
            <a:avLst/>
            <a:gdLst/>
            <a:ahLst/>
            <a:cxnLst/>
            <a:rect l="l" t="t" r="r" b="b"/>
            <a:pathLst>
              <a:path w="120000" h="120000" extrusionOk="0">
                <a:moveTo>
                  <a:pt x="119952" y="119967"/>
                </a:moveTo>
                <a:lnTo>
                  <a:pt x="119952" y="0"/>
                </a:lnTo>
                <a:lnTo>
                  <a:pt x="0" y="0"/>
                </a:lnTo>
                <a:lnTo>
                  <a:pt x="0" y="119967"/>
                </a:lnTo>
                <a:lnTo>
                  <a:pt x="119952" y="119967"/>
                </a:lnTo>
              </a:path>
            </a:pathLst>
          </a:custGeom>
          <a:noFill/>
          <a:ln w="229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3" name="Google Shape;133;p17"/>
          <p:cNvSpPr/>
          <p:nvPr/>
        </p:nvSpPr>
        <p:spPr>
          <a:xfrm>
            <a:off x="4315353" y="2747881"/>
            <a:ext cx="859155" cy="1831975"/>
          </a:xfrm>
          <a:custGeom>
            <a:avLst/>
            <a:gdLst/>
            <a:ahLst/>
            <a:cxnLst/>
            <a:rect l="l" t="t" r="r" b="b"/>
            <a:pathLst>
              <a:path w="120000" h="120000" extrusionOk="0">
                <a:moveTo>
                  <a:pt x="119943" y="119996"/>
                </a:moveTo>
                <a:lnTo>
                  <a:pt x="119943" y="0"/>
                </a:lnTo>
                <a:lnTo>
                  <a:pt x="0" y="0"/>
                </a:lnTo>
                <a:lnTo>
                  <a:pt x="0" y="119996"/>
                </a:lnTo>
                <a:lnTo>
                  <a:pt x="119943" y="119996"/>
                </a:lnTo>
                <a:close/>
              </a:path>
            </a:pathLst>
          </a:custGeom>
          <a:solidFill>
            <a:srgbClr val="FF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4" name="Google Shape;134;p17"/>
          <p:cNvSpPr/>
          <p:nvPr/>
        </p:nvSpPr>
        <p:spPr>
          <a:xfrm>
            <a:off x="4315353" y="2747881"/>
            <a:ext cx="859155" cy="1831975"/>
          </a:xfrm>
          <a:custGeom>
            <a:avLst/>
            <a:gdLst/>
            <a:ahLst/>
            <a:cxnLst/>
            <a:rect l="l" t="t" r="r" b="b"/>
            <a:pathLst>
              <a:path w="120000" h="120000" extrusionOk="0">
                <a:moveTo>
                  <a:pt x="119943" y="119996"/>
                </a:moveTo>
                <a:lnTo>
                  <a:pt x="119943" y="0"/>
                </a:lnTo>
                <a:lnTo>
                  <a:pt x="0" y="0"/>
                </a:lnTo>
                <a:lnTo>
                  <a:pt x="0" y="119996"/>
                </a:lnTo>
                <a:lnTo>
                  <a:pt x="119943" y="119996"/>
                </a:lnTo>
              </a:path>
            </a:pathLst>
          </a:custGeom>
          <a:noFill/>
          <a:ln w="218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5" name="Google Shape;135;p17"/>
          <p:cNvSpPr/>
          <p:nvPr/>
        </p:nvSpPr>
        <p:spPr>
          <a:xfrm>
            <a:off x="5174018" y="4144584"/>
            <a:ext cx="859155" cy="435609"/>
          </a:xfrm>
          <a:custGeom>
            <a:avLst/>
            <a:gdLst/>
            <a:ahLst/>
            <a:cxnLst/>
            <a:rect l="l" t="t" r="r" b="b"/>
            <a:pathLst>
              <a:path w="120000" h="120000" extrusionOk="0">
                <a:moveTo>
                  <a:pt x="119943" y="119892"/>
                </a:moveTo>
                <a:lnTo>
                  <a:pt x="119943" y="0"/>
                </a:lnTo>
                <a:lnTo>
                  <a:pt x="0" y="0"/>
                </a:lnTo>
                <a:lnTo>
                  <a:pt x="0" y="119892"/>
                </a:lnTo>
                <a:lnTo>
                  <a:pt x="119943" y="119892"/>
                </a:lnTo>
                <a:close/>
              </a:path>
            </a:pathLst>
          </a:custGeom>
          <a:solidFill>
            <a:srgbClr val="FF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6" name="Google Shape;136;p17"/>
          <p:cNvSpPr/>
          <p:nvPr/>
        </p:nvSpPr>
        <p:spPr>
          <a:xfrm>
            <a:off x="5174018" y="4144584"/>
            <a:ext cx="859155" cy="435609"/>
          </a:xfrm>
          <a:custGeom>
            <a:avLst/>
            <a:gdLst/>
            <a:ahLst/>
            <a:cxnLst/>
            <a:rect l="l" t="t" r="r" b="b"/>
            <a:pathLst>
              <a:path w="120000" h="120000" extrusionOk="0">
                <a:moveTo>
                  <a:pt x="119943" y="119892"/>
                </a:moveTo>
                <a:lnTo>
                  <a:pt x="119943" y="0"/>
                </a:lnTo>
                <a:lnTo>
                  <a:pt x="0" y="0"/>
                </a:lnTo>
                <a:lnTo>
                  <a:pt x="0" y="119892"/>
                </a:lnTo>
                <a:lnTo>
                  <a:pt x="119943" y="119892"/>
                </a:lnTo>
              </a:path>
            </a:pathLst>
          </a:custGeom>
          <a:noFill/>
          <a:ln w="2515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7" name="Google Shape;137;p17"/>
          <p:cNvSpPr/>
          <p:nvPr/>
        </p:nvSpPr>
        <p:spPr>
          <a:xfrm>
            <a:off x="6032682" y="4434743"/>
            <a:ext cx="859155" cy="145415"/>
          </a:xfrm>
          <a:custGeom>
            <a:avLst/>
            <a:gdLst/>
            <a:ahLst/>
            <a:cxnLst/>
            <a:rect l="l" t="t" r="r" b="b"/>
            <a:pathLst>
              <a:path w="120000" h="120000" extrusionOk="0">
                <a:moveTo>
                  <a:pt x="119943" y="119706"/>
                </a:moveTo>
                <a:lnTo>
                  <a:pt x="119943" y="0"/>
                </a:lnTo>
                <a:lnTo>
                  <a:pt x="0" y="0"/>
                </a:lnTo>
                <a:lnTo>
                  <a:pt x="0" y="119706"/>
                </a:lnTo>
                <a:lnTo>
                  <a:pt x="119943" y="119706"/>
                </a:lnTo>
                <a:close/>
              </a:path>
            </a:pathLst>
          </a:custGeom>
          <a:solidFill>
            <a:srgbClr val="FF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8" name="Google Shape;138;p17"/>
          <p:cNvSpPr/>
          <p:nvPr/>
        </p:nvSpPr>
        <p:spPr>
          <a:xfrm>
            <a:off x="6032682" y="4434743"/>
            <a:ext cx="859155" cy="145415"/>
          </a:xfrm>
          <a:custGeom>
            <a:avLst/>
            <a:gdLst/>
            <a:ahLst/>
            <a:cxnLst/>
            <a:rect l="l" t="t" r="r" b="b"/>
            <a:pathLst>
              <a:path w="120000" h="120000" extrusionOk="0">
                <a:moveTo>
                  <a:pt x="119943" y="119706"/>
                </a:moveTo>
                <a:lnTo>
                  <a:pt x="119943" y="0"/>
                </a:lnTo>
                <a:lnTo>
                  <a:pt x="0" y="0"/>
                </a:lnTo>
                <a:lnTo>
                  <a:pt x="0" y="119706"/>
                </a:lnTo>
                <a:lnTo>
                  <a:pt x="119943" y="119706"/>
                </a:lnTo>
              </a:path>
            </a:pathLst>
          </a:custGeom>
          <a:noFill/>
          <a:ln w="2610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9" name="Google Shape;139;p17"/>
          <p:cNvSpPr/>
          <p:nvPr/>
        </p:nvSpPr>
        <p:spPr>
          <a:xfrm>
            <a:off x="2534441" y="3828164"/>
            <a:ext cx="41910" cy="0"/>
          </a:xfrm>
          <a:custGeom>
            <a:avLst/>
            <a:gdLst/>
            <a:ahLst/>
            <a:cxnLst/>
            <a:rect l="l" t="t" r="r" b="b"/>
            <a:pathLst>
              <a:path w="120000" h="120000" extrusionOk="0">
                <a:moveTo>
                  <a:pt x="0" y="0"/>
                </a:moveTo>
                <a:lnTo>
                  <a:pt x="119610" y="0"/>
                </a:lnTo>
              </a:path>
            </a:pathLst>
          </a:custGeom>
          <a:noFill/>
          <a:ln w="2625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0" name="Google Shape;140;p17"/>
          <p:cNvSpPr/>
          <p:nvPr/>
        </p:nvSpPr>
        <p:spPr>
          <a:xfrm>
            <a:off x="2534441" y="3064266"/>
            <a:ext cx="41910" cy="0"/>
          </a:xfrm>
          <a:custGeom>
            <a:avLst/>
            <a:gdLst/>
            <a:ahLst/>
            <a:cxnLst/>
            <a:rect l="l" t="t" r="r" b="b"/>
            <a:pathLst>
              <a:path w="120000" h="120000" extrusionOk="0">
                <a:moveTo>
                  <a:pt x="0" y="0"/>
                </a:moveTo>
                <a:lnTo>
                  <a:pt x="119610" y="0"/>
                </a:lnTo>
              </a:path>
            </a:pathLst>
          </a:custGeom>
          <a:noFill/>
          <a:ln w="2625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1" name="Google Shape;141;p17"/>
          <p:cNvSpPr/>
          <p:nvPr/>
        </p:nvSpPr>
        <p:spPr>
          <a:xfrm>
            <a:off x="3455823" y="4619144"/>
            <a:ext cx="0" cy="52705"/>
          </a:xfrm>
          <a:custGeom>
            <a:avLst/>
            <a:gdLst/>
            <a:ahLst/>
            <a:cxnLst/>
            <a:rect l="l" t="t" r="r" b="b"/>
            <a:pathLst>
              <a:path w="120000" h="120000" extrusionOk="0">
                <a:moveTo>
                  <a:pt x="0" y="119405"/>
                </a:moveTo>
                <a:lnTo>
                  <a:pt x="0" y="0"/>
                </a:lnTo>
              </a:path>
            </a:pathLst>
          </a:custGeom>
          <a:noFill/>
          <a:ln w="208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2" name="Google Shape;142;p17"/>
          <p:cNvSpPr/>
          <p:nvPr/>
        </p:nvSpPr>
        <p:spPr>
          <a:xfrm>
            <a:off x="4315353" y="4619144"/>
            <a:ext cx="0" cy="52705"/>
          </a:xfrm>
          <a:custGeom>
            <a:avLst/>
            <a:gdLst/>
            <a:ahLst/>
            <a:cxnLst/>
            <a:rect l="l" t="t" r="r" b="b"/>
            <a:pathLst>
              <a:path w="120000" h="120000" extrusionOk="0">
                <a:moveTo>
                  <a:pt x="0" y="119405"/>
                </a:moveTo>
                <a:lnTo>
                  <a:pt x="0" y="0"/>
                </a:lnTo>
              </a:path>
            </a:pathLst>
          </a:custGeom>
          <a:noFill/>
          <a:ln w="208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3" name="Google Shape;143;p17"/>
          <p:cNvSpPr/>
          <p:nvPr/>
        </p:nvSpPr>
        <p:spPr>
          <a:xfrm>
            <a:off x="5174018" y="4619144"/>
            <a:ext cx="0" cy="52705"/>
          </a:xfrm>
          <a:custGeom>
            <a:avLst/>
            <a:gdLst/>
            <a:ahLst/>
            <a:cxnLst/>
            <a:rect l="l" t="t" r="r" b="b"/>
            <a:pathLst>
              <a:path w="120000" h="120000" extrusionOk="0">
                <a:moveTo>
                  <a:pt x="0" y="119405"/>
                </a:moveTo>
                <a:lnTo>
                  <a:pt x="0" y="0"/>
                </a:lnTo>
              </a:path>
            </a:pathLst>
          </a:custGeom>
          <a:noFill/>
          <a:ln w="208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4" name="Google Shape;144;p17"/>
          <p:cNvSpPr/>
          <p:nvPr/>
        </p:nvSpPr>
        <p:spPr>
          <a:xfrm>
            <a:off x="6032682" y="4619144"/>
            <a:ext cx="0" cy="52705"/>
          </a:xfrm>
          <a:custGeom>
            <a:avLst/>
            <a:gdLst/>
            <a:ahLst/>
            <a:cxnLst/>
            <a:rect l="l" t="t" r="r" b="b"/>
            <a:pathLst>
              <a:path w="120000" h="120000" extrusionOk="0">
                <a:moveTo>
                  <a:pt x="0" y="119405"/>
                </a:moveTo>
                <a:lnTo>
                  <a:pt x="0" y="0"/>
                </a:lnTo>
              </a:path>
            </a:pathLst>
          </a:custGeom>
          <a:noFill/>
          <a:ln w="208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5" name="Google Shape;145;p17"/>
          <p:cNvSpPr/>
          <p:nvPr/>
        </p:nvSpPr>
        <p:spPr>
          <a:xfrm>
            <a:off x="6891626" y="4619144"/>
            <a:ext cx="0" cy="52705"/>
          </a:xfrm>
          <a:custGeom>
            <a:avLst/>
            <a:gdLst/>
            <a:ahLst/>
            <a:cxnLst/>
            <a:rect l="l" t="t" r="r" b="b"/>
            <a:pathLst>
              <a:path w="120000" h="120000" extrusionOk="0">
                <a:moveTo>
                  <a:pt x="0" y="119405"/>
                </a:moveTo>
                <a:lnTo>
                  <a:pt x="0" y="0"/>
                </a:lnTo>
              </a:path>
            </a:pathLst>
          </a:custGeom>
          <a:noFill/>
          <a:ln w="2087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6" name="Google Shape;146;p17"/>
          <p:cNvSpPr txBox="1"/>
          <p:nvPr/>
        </p:nvSpPr>
        <p:spPr>
          <a:xfrm>
            <a:off x="2930242" y="3778354"/>
            <a:ext cx="154305"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2</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47" name="Google Shape;147;p17"/>
          <p:cNvSpPr txBox="1"/>
          <p:nvPr/>
        </p:nvSpPr>
        <p:spPr>
          <a:xfrm>
            <a:off x="3788990" y="3013578"/>
            <a:ext cx="154305"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7</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48" name="Google Shape;148;p17"/>
          <p:cNvSpPr txBox="1"/>
          <p:nvPr/>
        </p:nvSpPr>
        <p:spPr>
          <a:xfrm>
            <a:off x="4584700" y="2249805"/>
            <a:ext cx="499745"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12</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49" name="Google Shape;149;p17"/>
          <p:cNvSpPr txBox="1"/>
          <p:nvPr/>
        </p:nvSpPr>
        <p:spPr>
          <a:xfrm>
            <a:off x="5507297" y="3646384"/>
            <a:ext cx="154305"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3</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50" name="Google Shape;150;p17"/>
          <p:cNvSpPr txBox="1"/>
          <p:nvPr/>
        </p:nvSpPr>
        <p:spPr>
          <a:xfrm>
            <a:off x="6365961" y="3935686"/>
            <a:ext cx="154305"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1</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51" name="Google Shape;151;p17"/>
          <p:cNvSpPr txBox="1"/>
          <p:nvPr/>
        </p:nvSpPr>
        <p:spPr>
          <a:xfrm>
            <a:off x="2280980" y="4436485"/>
            <a:ext cx="154305"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0</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52" name="Google Shape;152;p17"/>
          <p:cNvSpPr txBox="1"/>
          <p:nvPr/>
        </p:nvSpPr>
        <p:spPr>
          <a:xfrm>
            <a:off x="2280980" y="3672588"/>
            <a:ext cx="154305"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5</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53" name="Google Shape;153;p17"/>
          <p:cNvSpPr txBox="1"/>
          <p:nvPr/>
        </p:nvSpPr>
        <p:spPr>
          <a:xfrm>
            <a:off x="2035175" y="2908935"/>
            <a:ext cx="397510"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10</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54" name="Google Shape;154;p17"/>
          <p:cNvSpPr txBox="1"/>
          <p:nvPr/>
        </p:nvSpPr>
        <p:spPr>
          <a:xfrm>
            <a:off x="1779270" y="2145030"/>
            <a:ext cx="653415"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15</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55" name="Google Shape;155;p17"/>
          <p:cNvSpPr txBox="1"/>
          <p:nvPr/>
        </p:nvSpPr>
        <p:spPr>
          <a:xfrm>
            <a:off x="2702560" y="4857750"/>
            <a:ext cx="733425"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8-11</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56" name="Google Shape;156;p17"/>
          <p:cNvSpPr txBox="1"/>
          <p:nvPr/>
        </p:nvSpPr>
        <p:spPr>
          <a:xfrm>
            <a:off x="3435985" y="4857750"/>
            <a:ext cx="915670"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11-14</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57" name="Google Shape;157;p17"/>
          <p:cNvSpPr txBox="1"/>
          <p:nvPr/>
        </p:nvSpPr>
        <p:spPr>
          <a:xfrm>
            <a:off x="3962400" y="4857750"/>
            <a:ext cx="1412240" cy="870585"/>
          </a:xfrm>
          <a:prstGeom prst="rect">
            <a:avLst/>
          </a:prstGeom>
          <a:noFill/>
          <a:ln>
            <a:noFill/>
          </a:ln>
        </p:spPr>
        <p:txBody>
          <a:bodyPr spcFirstLastPara="1" wrap="square" lIns="0" tIns="0" rIns="0" bIns="0" anchor="t" anchorCtr="0">
            <a:noAutofit/>
          </a:bodyPr>
          <a:lstStyle/>
          <a:p>
            <a:pPr marL="41910" marR="0" lvl="0" indent="0" algn="ctr"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14-17</a:t>
            </a:r>
            <a:endParaRPr sz="2250">
              <a:solidFill>
                <a:schemeClr val="dk1"/>
              </a:solidFill>
              <a:latin typeface="Arial" panose="020B0604020202020204"/>
              <a:ea typeface="Arial" panose="020B0604020202020204"/>
              <a:cs typeface="Arial" panose="020B0604020202020204"/>
              <a:sym typeface="Arial" panose="020B0604020202020204"/>
            </a:endParaRPr>
          </a:p>
          <a:p>
            <a:pPr marL="0" marR="0" lvl="0" indent="0" algn="ctr" rtl="0">
              <a:lnSpc>
                <a:spcPct val="100000"/>
              </a:lnSpc>
              <a:spcBef>
                <a:spcPts val="166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Classes</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58" name="Google Shape;158;p17"/>
          <p:cNvSpPr txBox="1"/>
          <p:nvPr/>
        </p:nvSpPr>
        <p:spPr>
          <a:xfrm>
            <a:off x="5225415" y="4857750"/>
            <a:ext cx="858520"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17-20</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59" name="Google Shape;159;p17"/>
          <p:cNvSpPr txBox="1"/>
          <p:nvPr/>
        </p:nvSpPr>
        <p:spPr>
          <a:xfrm>
            <a:off x="6156325" y="4857750"/>
            <a:ext cx="1023620" cy="31623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250" b="1">
                <a:solidFill>
                  <a:srgbClr val="FFFFFF"/>
                </a:solidFill>
                <a:latin typeface="Arial" panose="020B0604020202020204"/>
                <a:ea typeface="Arial" panose="020B0604020202020204"/>
                <a:cs typeface="Arial" panose="020B0604020202020204"/>
                <a:sym typeface="Arial" panose="020B0604020202020204"/>
              </a:rPr>
              <a:t>20-23</a:t>
            </a:r>
            <a:endParaRPr sz="2250">
              <a:solidFill>
                <a:schemeClr val="dk1"/>
              </a:solidFill>
              <a:latin typeface="Arial" panose="020B0604020202020204"/>
              <a:ea typeface="Arial" panose="020B0604020202020204"/>
              <a:cs typeface="Arial" panose="020B0604020202020204"/>
              <a:sym typeface="Arial" panose="020B0604020202020204"/>
            </a:endParaRPr>
          </a:p>
        </p:txBody>
      </p:sp>
      <p:sp>
        <p:nvSpPr>
          <p:cNvPr id="160" name="Google Shape;160;p17"/>
          <p:cNvSpPr txBox="1"/>
          <p:nvPr/>
        </p:nvSpPr>
        <p:spPr>
          <a:xfrm rot="-5400000">
            <a:off x="1128007" y="3289291"/>
            <a:ext cx="1558925" cy="25654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1800" b="1">
                <a:solidFill>
                  <a:srgbClr val="FFFFFF"/>
                </a:solidFill>
                <a:latin typeface="Arial" panose="020B0604020202020204"/>
                <a:ea typeface="Arial" panose="020B0604020202020204"/>
                <a:cs typeface="Arial" panose="020B0604020202020204"/>
                <a:sym typeface="Arial" panose="020B0604020202020204"/>
              </a:rPr>
              <a:t>Fre quency</a:t>
            </a:r>
            <a:endParaRPr sz="1800">
              <a:solidFill>
                <a:schemeClr val="dk1"/>
              </a:solidFill>
              <a:latin typeface="Arial" panose="020B0604020202020204"/>
              <a:ea typeface="Arial" panose="020B0604020202020204"/>
              <a:cs typeface="Arial" panose="020B0604020202020204"/>
              <a:sym typeface="Arial" panose="020B0604020202020204"/>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575440" y="1950480"/>
              <a:ext cx="4243320" cy="3462840"/>
            </p14:xfrm>
          </p:contentPart>
        </mc:Choice>
        <mc:Fallback>
          <p:pic>
            <p:nvPicPr>
              <p:cNvPr id="2" name="Ink 1"/>
              <p:cNvPicPr/>
              <p:nvPr/>
            </p:nvPicPr>
            <p:blipFill>
              <a:blip r:embed="rId4"/>
              <a:stretch>
                <a:fillRect/>
              </a:stretch>
            </p:blipFill>
            <p:spPr>
              <a:xfrm>
                <a:off x="2569320" y="1946160"/>
                <a:ext cx="4253040" cy="3474360"/>
              </a:xfrm>
              <a:prstGeom prst="rect">
                <a:avLst/>
              </a:prstGeom>
            </p:spPr>
          </p:pic>
        </mc:Fallback>
      </mc:AlternateContent>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8"/>
          <p:cNvSpPr txBox="1"/>
          <p:nvPr/>
        </p:nvSpPr>
        <p:spPr>
          <a:xfrm>
            <a:off x="1452752" y="258388"/>
            <a:ext cx="5854065" cy="355600"/>
          </a:xfrm>
          <a:prstGeom prst="rect">
            <a:avLst/>
          </a:prstGeom>
          <a:noFill/>
          <a:ln>
            <a:noFill/>
          </a:ln>
        </p:spPr>
        <p:txBody>
          <a:bodyPr spcFirstLastPara="1" wrap="square" lIns="0" tIns="0" rIns="0" bIns="0" anchor="t" anchorCtr="0">
            <a:noAutofit/>
          </a:bodyPr>
          <a:lstStyle/>
          <a:p>
            <a:pPr marL="12700" marR="0" lvl="0" indent="0" algn="l" rtl="0">
              <a:lnSpc>
                <a:spcPct val="100000"/>
              </a:lnSpc>
              <a:spcBef>
                <a:spcPts val="0"/>
              </a:spcBef>
              <a:spcAft>
                <a:spcPts val="0"/>
              </a:spcAft>
              <a:buNone/>
            </a:pPr>
            <a:r>
              <a:rPr lang="en-US" sz="2800" b="1">
                <a:solidFill>
                  <a:schemeClr val="dk1"/>
                </a:solidFill>
                <a:latin typeface="Book Antiqua" panose="02040602050305030304"/>
                <a:ea typeface="Book Antiqua" panose="02040602050305030304"/>
                <a:cs typeface="Book Antiqua" panose="02040602050305030304"/>
                <a:sym typeface="Book Antiqua" panose="02040602050305030304"/>
              </a:rPr>
              <a:t>Cumulative Frequency Distribution</a:t>
            </a:r>
            <a:endParaRPr sz="28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sp>
        <p:nvSpPr>
          <p:cNvPr id="166" name="Google Shape;166;p18"/>
          <p:cNvSpPr txBox="1"/>
          <p:nvPr/>
        </p:nvSpPr>
        <p:spPr>
          <a:xfrm>
            <a:off x="688340" y="934192"/>
            <a:ext cx="7921625" cy="1402715"/>
          </a:xfrm>
          <a:prstGeom prst="rect">
            <a:avLst/>
          </a:prstGeom>
          <a:noFill/>
          <a:ln>
            <a:noFill/>
          </a:ln>
        </p:spPr>
        <p:txBody>
          <a:bodyPr spcFirstLastPara="1" wrap="square" lIns="0" tIns="0" rIns="0" bIns="0" anchor="t" anchorCtr="0">
            <a:noAutofit/>
          </a:bodyPr>
          <a:lstStyle/>
          <a:p>
            <a:pPr marL="12700" marR="5080" lvl="0" indent="0" algn="just" rtl="0">
              <a:lnSpc>
                <a:spcPct val="100000"/>
              </a:lnSpc>
              <a:spcBef>
                <a:spcPts val="0"/>
              </a:spcBef>
              <a:spcAft>
                <a:spcPts val="0"/>
              </a:spcAft>
              <a:buNone/>
            </a:pP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A  type  of  frequency  distribution  that  shows  how  many observations are above or below the lower boundaries of the  classes.  You  can  formulate  the  following  from  the previous example of hose clamping force(torque)</a:t>
            </a:r>
            <a:endParaRPr sz="2000">
              <a:solidFill>
                <a:schemeClr val="dk1"/>
              </a:solidFill>
              <a:latin typeface="Book Antiqua" panose="02040602050305030304"/>
              <a:ea typeface="Book Antiqua" panose="02040602050305030304"/>
              <a:cs typeface="Book Antiqua" panose="02040602050305030304"/>
              <a:sym typeface="Book Antiqua" panose="02040602050305030304"/>
            </a:endParaRPr>
          </a:p>
        </p:txBody>
      </p:sp>
      <p:graphicFrame>
        <p:nvGraphicFramePr>
          <p:cNvPr id="167" name="Google Shape;167;p18"/>
          <p:cNvGraphicFramePr/>
          <p:nvPr/>
        </p:nvGraphicFramePr>
        <p:xfrm>
          <a:off x="900112" y="2438400"/>
          <a:ext cx="7010400" cy="3703650"/>
        </p:xfrm>
        <a:graphic>
          <a:graphicData uri="http://schemas.openxmlformats.org/drawingml/2006/table">
            <a:tbl>
              <a:tblPr firstRow="1" bandRow="1">
                <a:noFill/>
                <a:tableStyleId>{8C3FD8D8-BBA9-490D-81B7-CFE0559CD672}</a:tableStyleId>
              </a:tblPr>
              <a:tblGrid>
                <a:gridCol w="1152525">
                  <a:extLst>
                    <a:ext uri="{9D8B030D-6E8A-4147-A177-3AD203B41FA5}">
                      <a16:colId xmlns:a16="http://schemas.microsoft.com/office/drawing/2014/main" val="20000"/>
                    </a:ext>
                  </a:extLst>
                </a:gridCol>
                <a:gridCol w="1503425">
                  <a:extLst>
                    <a:ext uri="{9D8B030D-6E8A-4147-A177-3AD203B41FA5}">
                      <a16:colId xmlns:a16="http://schemas.microsoft.com/office/drawing/2014/main" val="20001"/>
                    </a:ext>
                  </a:extLst>
                </a:gridCol>
                <a:gridCol w="1403350">
                  <a:extLst>
                    <a:ext uri="{9D8B030D-6E8A-4147-A177-3AD203B41FA5}">
                      <a16:colId xmlns:a16="http://schemas.microsoft.com/office/drawing/2014/main" val="20002"/>
                    </a:ext>
                  </a:extLst>
                </a:gridCol>
                <a:gridCol w="1474725">
                  <a:extLst>
                    <a:ext uri="{9D8B030D-6E8A-4147-A177-3AD203B41FA5}">
                      <a16:colId xmlns:a16="http://schemas.microsoft.com/office/drawing/2014/main" val="20003"/>
                    </a:ext>
                  </a:extLst>
                </a:gridCol>
                <a:gridCol w="1476375">
                  <a:extLst>
                    <a:ext uri="{9D8B030D-6E8A-4147-A177-3AD203B41FA5}">
                      <a16:colId xmlns:a16="http://schemas.microsoft.com/office/drawing/2014/main" val="20004"/>
                    </a:ext>
                  </a:extLst>
                </a:gridCol>
              </a:tblGrid>
              <a:tr h="1074225">
                <a:tc>
                  <a:txBody>
                    <a:bodyPr/>
                    <a:lstStyle/>
                    <a:p>
                      <a:pPr marL="76835" marR="0" lvl="0" indent="0" algn="l" rtl="0">
                        <a:lnSpc>
                          <a:spcPct val="100000"/>
                        </a:lnSpc>
                        <a:spcBef>
                          <a:spcPts val="0"/>
                        </a:spcBef>
                        <a:spcAft>
                          <a:spcPts val="0"/>
                        </a:spcAft>
                        <a:buNone/>
                      </a:pPr>
                      <a:r>
                        <a:rPr lang="en-US" sz="2000" b="1" u="none" strike="noStrike" cap="none">
                          <a:solidFill>
                            <a:srgbClr val="1F487C"/>
                          </a:solidFill>
                          <a:latin typeface="Times New Roman" panose="02020603050405020304"/>
                          <a:ea typeface="Times New Roman" panose="02020603050405020304"/>
                          <a:cs typeface="Times New Roman" panose="02020603050405020304"/>
                          <a:sym typeface="Times New Roman" panose="02020603050405020304"/>
                        </a:rPr>
                        <a:t>Class</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2857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85090" marR="0" lvl="0" indent="0" algn="l" rtl="0">
                        <a:lnSpc>
                          <a:spcPct val="100000"/>
                        </a:lnSpc>
                        <a:spcBef>
                          <a:spcPts val="0"/>
                        </a:spcBef>
                        <a:spcAft>
                          <a:spcPts val="0"/>
                        </a:spcAft>
                        <a:buNone/>
                      </a:pPr>
                      <a:r>
                        <a:rPr lang="en-US" sz="2000" b="1" u="none" strike="noStrike" cap="none">
                          <a:solidFill>
                            <a:srgbClr val="1F487C"/>
                          </a:solidFill>
                          <a:latin typeface="Times New Roman" panose="02020603050405020304"/>
                          <a:ea typeface="Times New Roman" panose="02020603050405020304"/>
                          <a:cs typeface="Times New Roman" panose="02020603050405020304"/>
                          <a:sym typeface="Times New Roman" panose="02020603050405020304"/>
                        </a:rPr>
                        <a:t>Frequency</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85725" marR="142240" lvl="0" indent="0" algn="l" rtl="0">
                        <a:lnSpc>
                          <a:spcPct val="100000"/>
                        </a:lnSpc>
                        <a:spcBef>
                          <a:spcPts val="0"/>
                        </a:spcBef>
                        <a:spcAft>
                          <a:spcPts val="0"/>
                        </a:spcAft>
                        <a:buNone/>
                      </a:pPr>
                      <a:r>
                        <a:rPr lang="en-US" sz="2000" b="1" u="none" strike="noStrike" cap="none">
                          <a:solidFill>
                            <a:srgbClr val="1F487C"/>
                          </a:solidFill>
                          <a:latin typeface="Times New Roman" panose="02020603050405020304"/>
                          <a:ea typeface="Times New Roman" panose="02020603050405020304"/>
                          <a:cs typeface="Times New Roman" panose="02020603050405020304"/>
                          <a:sym typeface="Times New Roman" panose="02020603050405020304"/>
                        </a:rPr>
                        <a:t>Relative Frequency</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85725" marR="95250" lvl="0" indent="0" algn="l" rtl="0">
                        <a:lnSpc>
                          <a:spcPct val="100000"/>
                        </a:lnSpc>
                        <a:spcBef>
                          <a:spcPts val="0"/>
                        </a:spcBef>
                        <a:spcAft>
                          <a:spcPts val="0"/>
                        </a:spcAft>
                        <a:buNone/>
                      </a:pPr>
                      <a:r>
                        <a:rPr lang="en-US" sz="2000" b="1" u="none" strike="noStrike" cap="none">
                          <a:solidFill>
                            <a:srgbClr val="1F487C"/>
                          </a:solidFill>
                          <a:latin typeface="Times New Roman" panose="02020603050405020304"/>
                          <a:ea typeface="Times New Roman" panose="02020603050405020304"/>
                          <a:cs typeface="Times New Roman" panose="02020603050405020304"/>
                          <a:sym typeface="Times New Roman" panose="02020603050405020304"/>
                        </a:rPr>
                        <a:t>Cumulative Frequency</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85725" marR="88265" lvl="0" indent="0" algn="l" rtl="0">
                        <a:lnSpc>
                          <a:spcPct val="100000"/>
                        </a:lnSpc>
                        <a:spcBef>
                          <a:spcPts val="0"/>
                        </a:spcBef>
                        <a:spcAft>
                          <a:spcPts val="0"/>
                        </a:spcAft>
                        <a:buNone/>
                      </a:pPr>
                      <a:r>
                        <a:rPr lang="en-US" sz="2000" b="1" u="none" strike="noStrike" cap="none">
                          <a:solidFill>
                            <a:srgbClr val="1F487C"/>
                          </a:solidFill>
                          <a:latin typeface="Times New Roman" panose="02020603050405020304"/>
                          <a:ea typeface="Times New Roman" panose="02020603050405020304"/>
                          <a:cs typeface="Times New Roman" panose="02020603050405020304"/>
                          <a:sym typeface="Times New Roman" panose="02020603050405020304"/>
                        </a:rPr>
                        <a:t>Cumulative Relative Frequency</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2225200">
                <a:tc>
                  <a:txBody>
                    <a:bodyPr/>
                    <a:lstStyle/>
                    <a:p>
                      <a:pPr marL="488950" marR="0" lvl="0" indent="0" algn="ctr" rtl="0">
                        <a:lnSpc>
                          <a:spcPct val="100000"/>
                        </a:lnSpc>
                        <a:spcBef>
                          <a:spcPts val="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8-11</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372745" marR="0" lvl="0" indent="0" algn="ctr"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11-14</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447675" marR="0" lvl="0" indent="0" algn="l"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14-17</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447675" marR="0" lvl="0" indent="0" algn="l"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17-20</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447675" marR="0" lvl="0" indent="0" algn="l"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20-23</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2857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2</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64135" marR="0" lvl="0" indent="0" algn="ctr"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7</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635" marR="0" lvl="0" indent="0" algn="ctr"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12</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64135" marR="0" lvl="0" indent="0" algn="ctr"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3</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64135" marR="0" lvl="0" indent="0" algn="ctr"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1</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85725" marR="0" lvl="0" indent="0" algn="l" rtl="0">
                        <a:lnSpc>
                          <a:spcPct val="100000"/>
                        </a:lnSpc>
                        <a:spcBef>
                          <a:spcPts val="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0.08</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85725" marR="0" lvl="0" indent="0" algn="l"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0.28</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85725" marR="0" lvl="0" indent="0" algn="l"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0.48</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85725" marR="0" lvl="0" indent="0" algn="l"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0.12</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85725" marR="0" lvl="0" indent="0" algn="l"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0.04</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2</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9</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21</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24</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25</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85725" marR="0" lvl="0" indent="0" algn="l" rtl="0">
                        <a:lnSpc>
                          <a:spcPct val="100000"/>
                        </a:lnSpc>
                        <a:spcBef>
                          <a:spcPts val="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0.08</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85725" marR="0" lvl="0" indent="0" algn="l"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0.36</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85725" marR="0" lvl="0" indent="0" algn="l"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0.84</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85725" marR="0" lvl="0" indent="0" algn="l"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0.96</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p>
                      <a:pPr marL="85725" marR="0" lvl="0" indent="0" algn="l" rtl="0">
                        <a:lnSpc>
                          <a:spcPct val="100000"/>
                        </a:lnSpc>
                        <a:spcBef>
                          <a:spcPts val="480"/>
                        </a:spcBef>
                        <a:spcAft>
                          <a:spcPts val="0"/>
                        </a:spcAft>
                        <a:buNone/>
                      </a:pPr>
                      <a:r>
                        <a:rPr lang="en-US" sz="2000" u="none" strike="noStrike" cap="none">
                          <a:latin typeface="Times New Roman" panose="02020603050405020304"/>
                          <a:ea typeface="Times New Roman" panose="02020603050405020304"/>
                          <a:cs typeface="Times New Roman" panose="02020603050405020304"/>
                          <a:sym typeface="Times New Roman" panose="02020603050405020304"/>
                        </a:rPr>
                        <a:t>1.00</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04225">
                <a:tc>
                  <a:txBody>
                    <a:bodyPr/>
                    <a:lstStyle/>
                    <a:p>
                      <a:pPr marL="487045" marR="0" lvl="0" indent="0" algn="l" rtl="0">
                        <a:lnSpc>
                          <a:spcPct val="100000"/>
                        </a:lnSpc>
                        <a:spcBef>
                          <a:spcPts val="0"/>
                        </a:spcBef>
                        <a:spcAft>
                          <a:spcPts val="0"/>
                        </a:spcAft>
                        <a:buNone/>
                      </a:pPr>
                      <a:r>
                        <a:rPr lang="en-US" sz="2000" b="1" u="none" strike="noStrike" cap="none">
                          <a:solidFill>
                            <a:srgbClr val="1F487C"/>
                          </a:solidFill>
                          <a:latin typeface="Times New Roman" panose="02020603050405020304"/>
                          <a:ea typeface="Times New Roman" panose="02020603050405020304"/>
                          <a:cs typeface="Times New Roman" panose="02020603050405020304"/>
                          <a:sym typeface="Times New Roman" panose="02020603050405020304"/>
                        </a:rPr>
                        <a:t>Total</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2857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635" marR="0" lvl="0" indent="0" algn="ctr" rtl="0">
                        <a:lnSpc>
                          <a:spcPct val="100000"/>
                        </a:lnSpc>
                        <a:spcBef>
                          <a:spcPts val="0"/>
                        </a:spcBef>
                        <a:spcAft>
                          <a:spcPts val="0"/>
                        </a:spcAft>
                        <a:buNone/>
                      </a:pPr>
                      <a:r>
                        <a:rPr lang="en-US" sz="2000" b="1" u="none" strike="noStrike" cap="none">
                          <a:solidFill>
                            <a:srgbClr val="1F487C"/>
                          </a:solidFill>
                          <a:latin typeface="Times New Roman" panose="02020603050405020304"/>
                          <a:ea typeface="Times New Roman" panose="02020603050405020304"/>
                          <a:cs typeface="Times New Roman" panose="02020603050405020304"/>
                          <a:sym typeface="Times New Roman" panose="02020603050405020304"/>
                        </a:rPr>
                        <a:t>25</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85725" marR="0" lvl="0" indent="0" algn="l" rtl="0">
                        <a:lnSpc>
                          <a:spcPct val="100000"/>
                        </a:lnSpc>
                        <a:spcBef>
                          <a:spcPts val="0"/>
                        </a:spcBef>
                        <a:spcAft>
                          <a:spcPts val="0"/>
                        </a:spcAft>
                        <a:buNone/>
                      </a:pPr>
                      <a:r>
                        <a:rPr lang="en-US" sz="2000" b="1" u="none" strike="noStrike" cap="none">
                          <a:solidFill>
                            <a:srgbClr val="1F487C"/>
                          </a:solidFill>
                          <a:latin typeface="Times New Roman" panose="02020603050405020304"/>
                          <a:ea typeface="Times New Roman" panose="02020603050405020304"/>
                          <a:cs typeface="Times New Roman" panose="02020603050405020304"/>
                          <a:sym typeface="Times New Roman" panose="02020603050405020304"/>
                        </a:rPr>
                        <a:t>1.00</a:t>
                      </a:r>
                      <a:endParaRPr sz="20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endParaRPr sz="2000">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endParaRPr sz="2000">
                        <a:latin typeface="Times New Roman" panose="02020603050405020304"/>
                        <a:ea typeface="Times New Roman" panose="02020603050405020304"/>
                        <a:cs typeface="Times New Roman" panose="02020603050405020304"/>
                        <a:sym typeface="Times New Roman" panose="02020603050405020304"/>
                      </a:endParaRPr>
                    </a:p>
                  </a:txBody>
                  <a:tcPr marL="0" marR="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085120" y="3613680"/>
              <a:ext cx="3455280" cy="987120"/>
            </p14:xfrm>
          </p:contentPart>
        </mc:Choice>
        <mc:Fallback>
          <p:pic>
            <p:nvPicPr>
              <p:cNvPr id="2" name="Ink 1"/>
              <p:cNvPicPr/>
              <p:nvPr/>
            </p:nvPicPr>
            <p:blipFill>
              <a:blip r:embed="rId4"/>
              <a:stretch>
                <a:fillRect/>
              </a:stretch>
            </p:blipFill>
            <p:spPr>
              <a:xfrm>
                <a:off x="2077560" y="3606120"/>
                <a:ext cx="3468960" cy="1000800"/>
              </a:xfrm>
              <a:prstGeom prst="rect">
                <a:avLst/>
              </a:prstGeom>
            </p:spPr>
          </p:pic>
        </mc:Fallback>
      </mc:AlternateContent>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117</TotalTime>
  <Words>2853</Words>
  <Application>Microsoft Office PowerPoint</Application>
  <PresentationFormat>On-screen Show (4:3)</PresentationFormat>
  <Paragraphs>519</Paragraphs>
  <Slides>56</Slides>
  <Notes>55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56</vt:i4>
      </vt:variant>
    </vt:vector>
  </HeadingPairs>
  <TitlesOfParts>
    <vt:vector size="65" baseType="lpstr">
      <vt:lpstr>Calibri</vt:lpstr>
      <vt:lpstr>Old Standard TT</vt:lpstr>
      <vt:lpstr>Noto Sans Symbols</vt:lpstr>
      <vt:lpstr>Tahoma</vt:lpstr>
      <vt:lpstr>Times New Roman</vt:lpstr>
      <vt:lpstr>Arial</vt:lpstr>
      <vt:lpstr>Book Antiqua</vt:lpstr>
      <vt:lpstr>Calibri Light</vt:lpstr>
      <vt:lpstr>Office Theme</vt:lpstr>
      <vt:lpstr>PowerPoint Presentation</vt:lpstr>
      <vt:lpstr>        Outline     </vt:lpstr>
      <vt:lpstr>PowerPoint Presentation</vt:lpstr>
      <vt:lpstr>Raw Data</vt:lpstr>
      <vt:lpstr>Frequency Distribution</vt:lpstr>
      <vt:lpstr>HISTOGRAM</vt:lpstr>
      <vt:lpstr>PowerPoint Presentation</vt:lpstr>
      <vt:lpstr>Histogram Example Solution</vt:lpstr>
      <vt:lpstr>PowerPoint Presentation</vt:lpstr>
      <vt:lpstr>PowerPoint Presentation</vt:lpstr>
      <vt:lpstr>PowerPoint Presentation</vt:lpstr>
      <vt:lpstr>PowerPoint Presentation</vt:lpstr>
      <vt:lpstr>PowerPoint Presentation</vt:lpstr>
      <vt:lpstr>Median</vt:lpstr>
      <vt:lpstr>PowerPoint Presentation</vt:lpstr>
      <vt:lpstr>Mode</vt:lpstr>
      <vt:lpstr>Mode -Example</vt:lpstr>
      <vt:lpstr>PowerPoint Presentation</vt:lpstr>
      <vt:lpstr>PowerPoint Presentation</vt:lpstr>
      <vt:lpstr>Measures of Dispersion</vt:lpstr>
      <vt:lpstr>Range</vt:lpstr>
      <vt:lpstr>Range-Example</vt:lpstr>
      <vt:lpstr>PowerPoint Presentation</vt:lpstr>
      <vt:lpstr>PowerPoint Presentation</vt:lpstr>
      <vt:lpstr>Standard Deviation</vt:lpstr>
      <vt:lpstr>PowerPoint Presentation</vt:lpstr>
      <vt:lpstr>PowerPoint Presentation</vt:lpstr>
      <vt:lpstr>Standard Deviation Formula</vt:lpstr>
      <vt:lpstr>Coefficient of Variation (Relative Dispersion)</vt:lpstr>
      <vt:lpstr>PowerPoint Presentation</vt:lpstr>
      <vt:lpstr>PowerPoint Presentation</vt:lpstr>
      <vt:lpstr>The Empirical Rule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Boxplot Example</vt:lpstr>
      <vt:lpstr>PowerPoint Presentation</vt:lpstr>
      <vt:lpstr>Graphic Displays of Basic Statistical Descriptions</vt:lpstr>
      <vt:lpstr>Histograms Often Tell More than Boxplots</vt:lpstr>
      <vt:lpstr>Quantile Plot</vt:lpstr>
      <vt:lpstr>Quantile-Quantile (Q-Q) Plot</vt:lpstr>
      <vt:lpstr>Scatter plot</vt:lpstr>
      <vt:lpstr>Positively and Negatively Correlated Data</vt:lpstr>
      <vt:lpstr> Uncorrelated Data</vt:lpstr>
      <vt:lpstr>Data Visualization</vt:lpstr>
      <vt:lpstr>Pixel-Oriented Visualization Techniques</vt:lpstr>
      <vt:lpstr>Scatterplot Matrices</vt:lpstr>
      <vt:lpstr>Correlation Analysis (Nominal Data): Chi-Square Test</vt:lpstr>
      <vt:lpstr>Correlation Analysis (Numeric Data)</vt:lpstr>
      <vt:lpstr>Visually Evaluating Correlation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ramsai kanikella</cp:lastModifiedBy>
  <cp:revision>10</cp:revision>
  <dcterms:created xsi:type="dcterms:W3CDTF">2019-06-27T05:12:00Z</dcterms:created>
  <dcterms:modified xsi:type="dcterms:W3CDTF">2019-06-28T07:14:32Z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1033-11.2.0.8641</vt:lpwstr>
  </property>
</Properties>
</file>